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0"/>
  </p:notesMasterIdLst>
  <p:sldIdLst>
    <p:sldId id="293" r:id="rId3"/>
    <p:sldId id="318" r:id="rId4"/>
    <p:sldId id="319" r:id="rId5"/>
    <p:sldId id="256" r:id="rId6"/>
    <p:sldId id="257" r:id="rId7"/>
    <p:sldId id="320" r:id="rId8"/>
    <p:sldId id="260" r:id="rId9"/>
    <p:sldId id="281" r:id="rId10"/>
    <p:sldId id="264" r:id="rId11"/>
    <p:sldId id="282" r:id="rId12"/>
    <p:sldId id="258" r:id="rId13"/>
    <p:sldId id="283" r:id="rId14"/>
    <p:sldId id="284" r:id="rId15"/>
    <p:sldId id="285" r:id="rId16"/>
    <p:sldId id="286" r:id="rId17"/>
    <p:sldId id="280" r:id="rId18"/>
    <p:sldId id="327" r:id="rId19"/>
    <p:sldId id="328" r:id="rId20"/>
    <p:sldId id="333" r:id="rId21"/>
    <p:sldId id="334" r:id="rId22"/>
    <p:sldId id="335" r:id="rId23"/>
    <p:sldId id="329" r:id="rId24"/>
    <p:sldId id="330" r:id="rId25"/>
    <p:sldId id="287" r:id="rId26"/>
    <p:sldId id="332" r:id="rId27"/>
    <p:sldId id="343" r:id="rId28"/>
    <p:sldId id="344" r:id="rId29"/>
    <p:sldId id="345" r:id="rId30"/>
    <p:sldId id="346" r:id="rId31"/>
    <p:sldId id="338" r:id="rId32"/>
    <p:sldId id="336" r:id="rId33"/>
    <p:sldId id="339" r:id="rId34"/>
    <p:sldId id="340" r:id="rId35"/>
    <p:sldId id="341" r:id="rId36"/>
    <p:sldId id="342" r:id="rId37"/>
    <p:sldId id="263" r:id="rId38"/>
    <p:sldId id="347" r:id="rId39"/>
    <p:sldId id="265" r:id="rId40"/>
    <p:sldId id="348" r:id="rId41"/>
    <p:sldId id="349" r:id="rId42"/>
    <p:sldId id="356" r:id="rId43"/>
    <p:sldId id="357" r:id="rId44"/>
    <p:sldId id="358" r:id="rId45"/>
    <p:sldId id="350" r:id="rId46"/>
    <p:sldId id="359" r:id="rId47"/>
    <p:sldId id="351" r:id="rId48"/>
    <p:sldId id="373" r:id="rId49"/>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12"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gel García Lupiañez" userId="a32b7bcea6c5172f" providerId="LiveId" clId="{2876743D-E9AC-4714-BD0D-AA47E2F1E687}"/>
    <pc:docChg chg="undo custSel addSld delSld modSld">
      <pc:chgData name="Angel García Lupiañez" userId="a32b7bcea6c5172f" providerId="LiveId" clId="{2876743D-E9AC-4714-BD0D-AA47E2F1E687}" dt="2022-06-22T09:49:05.126" v="68" actId="6549"/>
      <pc:docMkLst>
        <pc:docMk/>
      </pc:docMkLst>
      <pc:sldChg chg="modSp mod">
        <pc:chgData name="Angel García Lupiañez" userId="a32b7bcea6c5172f" providerId="LiveId" clId="{2876743D-E9AC-4714-BD0D-AA47E2F1E687}" dt="2022-06-22T08:28:30.568" v="20" actId="6549"/>
        <pc:sldMkLst>
          <pc:docMk/>
          <pc:sldMk cId="763914606" sldId="362"/>
        </pc:sldMkLst>
        <pc:graphicFrameChg chg="modGraphic">
          <ac:chgData name="Angel García Lupiañez" userId="a32b7bcea6c5172f" providerId="LiveId" clId="{2876743D-E9AC-4714-BD0D-AA47E2F1E687}" dt="2022-06-22T08:28:30.568" v="20" actId="6549"/>
          <ac:graphicFrameMkLst>
            <pc:docMk/>
            <pc:sldMk cId="763914606" sldId="362"/>
            <ac:graphicFrameMk id="5" creationId="{E01813CA-4B6C-46F8-ABB8-6EB125F3D482}"/>
          </ac:graphicFrameMkLst>
        </pc:graphicFrameChg>
      </pc:sldChg>
      <pc:sldChg chg="modSp mod addAnim delAnim">
        <pc:chgData name="Angel García Lupiañez" userId="a32b7bcea6c5172f" providerId="LiveId" clId="{2876743D-E9AC-4714-BD0D-AA47E2F1E687}" dt="2022-06-22T08:34:52.024" v="22" actId="20577"/>
        <pc:sldMkLst>
          <pc:docMk/>
          <pc:sldMk cId="2737020608" sldId="364"/>
        </pc:sldMkLst>
        <pc:graphicFrameChg chg="modGraphic">
          <ac:chgData name="Angel García Lupiañez" userId="a32b7bcea6c5172f" providerId="LiveId" clId="{2876743D-E9AC-4714-BD0D-AA47E2F1E687}" dt="2022-06-22T08:34:52.024" v="22" actId="20577"/>
          <ac:graphicFrameMkLst>
            <pc:docMk/>
            <pc:sldMk cId="2737020608" sldId="364"/>
            <ac:graphicFrameMk id="10" creationId="{28D4A52C-F682-4017-B6B0-9018325B6FC1}"/>
          </ac:graphicFrameMkLst>
        </pc:graphicFrameChg>
      </pc:sldChg>
      <pc:sldChg chg="modSp modAnim">
        <pc:chgData name="Angel García Lupiañez" userId="a32b7bcea6c5172f" providerId="LiveId" clId="{2876743D-E9AC-4714-BD0D-AA47E2F1E687}" dt="2022-06-22T08:53:31.046" v="44" actId="6549"/>
        <pc:sldMkLst>
          <pc:docMk/>
          <pc:sldMk cId="1569466754" sldId="366"/>
        </pc:sldMkLst>
        <pc:spChg chg="mod">
          <ac:chgData name="Angel García Lupiañez" userId="a32b7bcea6c5172f" providerId="LiveId" clId="{2876743D-E9AC-4714-BD0D-AA47E2F1E687}" dt="2022-06-22T08:53:31.046" v="44" actId="6549"/>
          <ac:spMkLst>
            <pc:docMk/>
            <pc:sldMk cId="1569466754" sldId="366"/>
            <ac:spMk id="6" creationId="{DEE028C5-1D7A-409E-99DF-B4982DDBA0CE}"/>
          </ac:spMkLst>
        </pc:spChg>
      </pc:sldChg>
      <pc:sldChg chg="modSp mod">
        <pc:chgData name="Angel García Lupiañez" userId="a32b7bcea6c5172f" providerId="LiveId" clId="{2876743D-E9AC-4714-BD0D-AA47E2F1E687}" dt="2022-06-22T09:49:05.126" v="68" actId="6549"/>
        <pc:sldMkLst>
          <pc:docMk/>
          <pc:sldMk cId="2950012247" sldId="370"/>
        </pc:sldMkLst>
        <pc:spChg chg="mod">
          <ac:chgData name="Angel García Lupiañez" userId="a32b7bcea6c5172f" providerId="LiveId" clId="{2876743D-E9AC-4714-BD0D-AA47E2F1E687}" dt="2022-06-22T09:49:05.126" v="68" actId="6549"/>
          <ac:spMkLst>
            <pc:docMk/>
            <pc:sldMk cId="2950012247" sldId="370"/>
            <ac:spMk id="6" creationId="{17E2B938-5C6F-447D-AE5E-64EE186319C2}"/>
          </ac:spMkLst>
        </pc:spChg>
      </pc:sldChg>
      <pc:sldChg chg="del">
        <pc:chgData name="Angel García Lupiañez" userId="a32b7bcea6c5172f" providerId="LiveId" clId="{2876743D-E9AC-4714-BD0D-AA47E2F1E687}" dt="2022-06-22T07:49:37.524" v="6" actId="47"/>
        <pc:sldMkLst>
          <pc:docMk/>
          <pc:sldMk cId="3658894582" sldId="380"/>
        </pc:sldMkLst>
      </pc:sldChg>
      <pc:sldChg chg="modSp add setBg">
        <pc:chgData name="Angel García Lupiañez" userId="a32b7bcea6c5172f" providerId="LiveId" clId="{2876743D-E9AC-4714-BD0D-AA47E2F1E687}" dt="2022-06-22T07:51:27.641" v="16" actId="108"/>
        <pc:sldMkLst>
          <pc:docMk/>
          <pc:sldMk cId="618968999" sldId="381"/>
        </pc:sldMkLst>
        <pc:spChg chg="mod">
          <ac:chgData name="Angel García Lupiañez" userId="a32b7bcea6c5172f" providerId="LiveId" clId="{2876743D-E9AC-4714-BD0D-AA47E2F1E687}" dt="2022-06-22T07:51:27.641" v="16" actId="108"/>
          <ac:spMkLst>
            <pc:docMk/>
            <pc:sldMk cId="618968999" sldId="381"/>
            <ac:spMk id="97" creationId="{00000000-0000-0000-0000-000000000000}"/>
          </ac:spMkLst>
        </pc:spChg>
      </pc:sldChg>
      <pc:sldChg chg="modSp add mod setBg">
        <pc:chgData name="Angel García Lupiañez" userId="a32b7bcea6c5172f" providerId="LiveId" clId="{2876743D-E9AC-4714-BD0D-AA47E2F1E687}" dt="2022-06-22T07:51:46.245" v="19" actId="108"/>
        <pc:sldMkLst>
          <pc:docMk/>
          <pc:sldMk cId="2453559565" sldId="382"/>
        </pc:sldMkLst>
        <pc:spChg chg="mod">
          <ac:chgData name="Angel García Lupiañez" userId="a32b7bcea6c5172f" providerId="LiveId" clId="{2876743D-E9AC-4714-BD0D-AA47E2F1E687}" dt="2022-06-22T07:51:40.544" v="18" actId="1076"/>
          <ac:spMkLst>
            <pc:docMk/>
            <pc:sldMk cId="2453559565" sldId="382"/>
            <ac:spMk id="26" creationId="{F2A79447-43A8-42D8-B8B3-F26F3DA88F44}"/>
          </ac:spMkLst>
        </pc:spChg>
        <pc:spChg chg="mod">
          <ac:chgData name="Angel García Lupiañez" userId="a32b7bcea6c5172f" providerId="LiveId" clId="{2876743D-E9AC-4714-BD0D-AA47E2F1E687}" dt="2022-06-22T07:51:46.245" v="19" actId="108"/>
          <ac:spMkLst>
            <pc:docMk/>
            <pc:sldMk cId="2453559565" sldId="382"/>
            <ac:spMk id="97" creationId="{00000000-0000-0000-0000-000000000000}"/>
          </ac:spMkLst>
        </pc:spChg>
      </pc:sldChg>
      <pc:sldChg chg="modSp add mod setBg">
        <pc:chgData name="Angel García Lupiañez" userId="a32b7bcea6c5172f" providerId="LiveId" clId="{2876743D-E9AC-4714-BD0D-AA47E2F1E687}" dt="2022-06-22T07:50:59.616" v="15" actId="1076"/>
        <pc:sldMkLst>
          <pc:docMk/>
          <pc:sldMk cId="2214442651" sldId="383"/>
        </pc:sldMkLst>
        <pc:graphicFrameChg chg="mod">
          <ac:chgData name="Angel García Lupiañez" userId="a32b7bcea6c5172f" providerId="LiveId" clId="{2876743D-E9AC-4714-BD0D-AA47E2F1E687}" dt="2022-06-22T07:50:59.616" v="15" actId="1076"/>
          <ac:graphicFrameMkLst>
            <pc:docMk/>
            <pc:sldMk cId="2214442651" sldId="383"/>
            <ac:graphicFrameMk id="2" creationId="{8B2E5F52-A0CB-4B3F-B137-59BDA7C417C7}"/>
          </ac:graphicFrameMkLst>
        </pc:graphicFrameChg>
      </pc:sldChg>
      <pc:sldChg chg="add del setBg">
        <pc:chgData name="Angel García Lupiañez" userId="a32b7bcea6c5172f" providerId="LiveId" clId="{2876743D-E9AC-4714-BD0D-AA47E2F1E687}" dt="2022-06-22T07:49:33.431" v="5" actId="47"/>
        <pc:sldMkLst>
          <pc:docMk/>
          <pc:sldMk cId="1339539764" sldId="384"/>
        </pc:sldMkLst>
      </pc:sldChg>
      <pc:sldChg chg="add setBg">
        <pc:chgData name="Angel García Lupiañez" userId="a32b7bcea6c5172f" providerId="LiveId" clId="{2876743D-E9AC-4714-BD0D-AA47E2F1E687}" dt="2022-06-22T07:50:32.557" v="12"/>
        <pc:sldMkLst>
          <pc:docMk/>
          <pc:sldMk cId="1408168898" sldId="406"/>
        </pc:sldMkLst>
      </pc:sldChg>
      <pc:sldChg chg="add setBg">
        <pc:chgData name="Angel García Lupiañez" userId="a32b7bcea6c5172f" providerId="LiveId" clId="{2876743D-E9AC-4714-BD0D-AA47E2F1E687}" dt="2022-06-22T07:50:12.882" v="9"/>
        <pc:sldMkLst>
          <pc:docMk/>
          <pc:sldMk cId="3040217144" sldId="407"/>
        </pc:sldMkLst>
      </pc:sldChg>
    </pc:docChg>
  </pc:docChgLst>
  <pc:docChgLst>
    <pc:chgData name="Angel García Lupiañez" userId="a32b7bcea6c5172f" providerId="LiveId" clId="{C9213E36-FA53-470A-AC17-5A1A42B115A5}"/>
    <pc:docChg chg="undo custSel addSld delSld modSld sldOrd">
      <pc:chgData name="Angel García Lupiañez" userId="a32b7bcea6c5172f" providerId="LiveId" clId="{C9213E36-FA53-470A-AC17-5A1A42B115A5}" dt="2021-04-06T10:49:06.811" v="1043" actId="122"/>
      <pc:docMkLst>
        <pc:docMk/>
      </pc:docMkLst>
      <pc:sldChg chg="modSp mod">
        <pc:chgData name="Angel García Lupiañez" userId="a32b7bcea6c5172f" providerId="LiveId" clId="{C9213E36-FA53-470A-AC17-5A1A42B115A5}" dt="2021-04-06T08:01:20.194" v="46" actId="1076"/>
        <pc:sldMkLst>
          <pc:docMk/>
          <pc:sldMk cId="1933966502" sldId="288"/>
        </pc:sldMkLst>
        <pc:spChg chg="mod">
          <ac:chgData name="Angel García Lupiañez" userId="a32b7bcea6c5172f" providerId="LiveId" clId="{C9213E36-FA53-470A-AC17-5A1A42B115A5}" dt="2021-04-06T08:01:20.194" v="46" actId="1076"/>
          <ac:spMkLst>
            <pc:docMk/>
            <pc:sldMk cId="1933966502" sldId="288"/>
            <ac:spMk id="3" creationId="{D46928A6-06E7-4A63-B526-1B40DE5AB145}"/>
          </ac:spMkLst>
        </pc:spChg>
        <pc:spChg chg="mod">
          <ac:chgData name="Angel García Lupiañez" userId="a32b7bcea6c5172f" providerId="LiveId" clId="{C9213E36-FA53-470A-AC17-5A1A42B115A5}" dt="2021-04-06T08:01:20.194" v="46" actId="1076"/>
          <ac:spMkLst>
            <pc:docMk/>
            <pc:sldMk cId="1933966502" sldId="288"/>
            <ac:spMk id="8" creationId="{01B33B3F-3740-475E-9EE8-753FB664D1FA}"/>
          </ac:spMkLst>
        </pc:spChg>
        <pc:spChg chg="mod">
          <ac:chgData name="Angel García Lupiañez" userId="a32b7bcea6c5172f" providerId="LiveId" clId="{C9213E36-FA53-470A-AC17-5A1A42B115A5}" dt="2021-04-06T08:01:20.194" v="46" actId="1076"/>
          <ac:spMkLst>
            <pc:docMk/>
            <pc:sldMk cId="1933966502" sldId="288"/>
            <ac:spMk id="9" creationId="{7AF8BACA-96C6-4041-9754-79F6EC28484B}"/>
          </ac:spMkLst>
        </pc:spChg>
        <pc:spChg chg="mod">
          <ac:chgData name="Angel García Lupiañez" userId="a32b7bcea6c5172f" providerId="LiveId" clId="{C9213E36-FA53-470A-AC17-5A1A42B115A5}" dt="2021-04-06T08:01:20.194" v="46" actId="1076"/>
          <ac:spMkLst>
            <pc:docMk/>
            <pc:sldMk cId="1933966502" sldId="288"/>
            <ac:spMk id="10" creationId="{64A0D989-EE17-4A1D-A902-BE24E424A9AB}"/>
          </ac:spMkLst>
        </pc:spChg>
        <pc:spChg chg="mod">
          <ac:chgData name="Angel García Lupiañez" userId="a32b7bcea6c5172f" providerId="LiveId" clId="{C9213E36-FA53-470A-AC17-5A1A42B115A5}" dt="2021-04-06T08:01:20.194" v="46" actId="1076"/>
          <ac:spMkLst>
            <pc:docMk/>
            <pc:sldMk cId="1933966502" sldId="288"/>
            <ac:spMk id="11" creationId="{A8F86E09-5939-469A-909E-4095F7CB67D7}"/>
          </ac:spMkLst>
        </pc:spChg>
      </pc:sldChg>
      <pc:sldChg chg="modSp mod">
        <pc:chgData name="Angel García Lupiañez" userId="a32b7bcea6c5172f" providerId="LiveId" clId="{C9213E36-FA53-470A-AC17-5A1A42B115A5}" dt="2021-04-06T08:08:56.562" v="53" actId="14100"/>
        <pc:sldMkLst>
          <pc:docMk/>
          <pc:sldMk cId="4088238083" sldId="289"/>
        </pc:sldMkLst>
        <pc:spChg chg="mod">
          <ac:chgData name="Angel García Lupiañez" userId="a32b7bcea6c5172f" providerId="LiveId" clId="{C9213E36-FA53-470A-AC17-5A1A42B115A5}" dt="2021-04-06T08:08:56.562" v="53" actId="14100"/>
          <ac:spMkLst>
            <pc:docMk/>
            <pc:sldMk cId="4088238083" sldId="289"/>
            <ac:spMk id="8" creationId="{091AF83C-190B-4570-B006-6A242C7DCEBB}"/>
          </ac:spMkLst>
        </pc:spChg>
      </pc:sldChg>
      <pc:sldChg chg="addSp delSp modSp mod">
        <pc:chgData name="Angel García Lupiañez" userId="a32b7bcea6c5172f" providerId="LiveId" clId="{C9213E36-FA53-470A-AC17-5A1A42B115A5}" dt="2021-04-06T08:18:26.496" v="69" actId="14100"/>
        <pc:sldMkLst>
          <pc:docMk/>
          <pc:sldMk cId="1569466754" sldId="366"/>
        </pc:sldMkLst>
        <pc:spChg chg="del">
          <ac:chgData name="Angel García Lupiañez" userId="a32b7bcea6c5172f" providerId="LiveId" clId="{C9213E36-FA53-470A-AC17-5A1A42B115A5}" dt="2021-04-06T08:16:27.660" v="56" actId="478"/>
          <ac:spMkLst>
            <pc:docMk/>
            <pc:sldMk cId="1569466754" sldId="366"/>
            <ac:spMk id="2" creationId="{1C37F6E8-2AD4-47B0-8E21-1272F3EFC806}"/>
          </ac:spMkLst>
        </pc:spChg>
        <pc:spChg chg="add del mod">
          <ac:chgData name="Angel García Lupiañez" userId="a32b7bcea6c5172f" providerId="LiveId" clId="{C9213E36-FA53-470A-AC17-5A1A42B115A5}" dt="2021-04-06T08:16:24.410" v="55"/>
          <ac:spMkLst>
            <pc:docMk/>
            <pc:sldMk cId="1569466754" sldId="366"/>
            <ac:spMk id="3" creationId="{0C20E8DE-4B75-4859-9F03-D7E9C75B9C45}"/>
          </ac:spMkLst>
        </pc:spChg>
        <pc:spChg chg="mod">
          <ac:chgData name="Angel García Lupiañez" userId="a32b7bcea6c5172f" providerId="LiveId" clId="{C9213E36-FA53-470A-AC17-5A1A42B115A5}" dt="2021-04-06T08:17:15.251" v="66" actId="1076"/>
          <ac:spMkLst>
            <pc:docMk/>
            <pc:sldMk cId="1569466754" sldId="366"/>
            <ac:spMk id="5" creationId="{D02E178E-5DA0-4842-930B-96CD1224BC7D}"/>
          </ac:spMkLst>
        </pc:spChg>
        <pc:spChg chg="mod">
          <ac:chgData name="Angel García Lupiañez" userId="a32b7bcea6c5172f" providerId="LiveId" clId="{C9213E36-FA53-470A-AC17-5A1A42B115A5}" dt="2021-04-06T08:18:26.496" v="69" actId="14100"/>
          <ac:spMkLst>
            <pc:docMk/>
            <pc:sldMk cId="1569466754" sldId="366"/>
            <ac:spMk id="6" creationId="{DEE028C5-1D7A-409E-99DF-B4982DDBA0CE}"/>
          </ac:spMkLst>
        </pc:spChg>
        <pc:spChg chg="add mod">
          <ac:chgData name="Angel García Lupiañez" userId="a32b7bcea6c5172f" providerId="LiveId" clId="{C9213E36-FA53-470A-AC17-5A1A42B115A5}" dt="2021-04-06T08:17:27.322" v="67" actId="207"/>
          <ac:spMkLst>
            <pc:docMk/>
            <pc:sldMk cId="1569466754" sldId="366"/>
            <ac:spMk id="8" creationId="{6A565A71-1708-4B18-887C-957147612E4D}"/>
          </ac:spMkLst>
        </pc:spChg>
      </pc:sldChg>
      <pc:sldChg chg="addSp delSp modSp add del mod">
        <pc:chgData name="Angel García Lupiañez" userId="a32b7bcea6c5172f" providerId="LiveId" clId="{C9213E36-FA53-470A-AC17-5A1A42B115A5}" dt="2021-04-06T10:48:30.822" v="1040" actId="14100"/>
        <pc:sldMkLst>
          <pc:docMk/>
          <pc:sldMk cId="4287195242" sldId="369"/>
        </pc:sldMkLst>
        <pc:spChg chg="add del mod">
          <ac:chgData name="Angel García Lupiañez" userId="a32b7bcea6c5172f" providerId="LiveId" clId="{C9213E36-FA53-470A-AC17-5A1A42B115A5}" dt="2021-04-06T10:46:39.244" v="1025" actId="478"/>
          <ac:spMkLst>
            <pc:docMk/>
            <pc:sldMk cId="4287195242" sldId="369"/>
            <ac:spMk id="2" creationId="{2B66AC48-B453-4E24-BD1E-9EB9220C79BF}"/>
          </ac:spMkLst>
        </pc:spChg>
        <pc:spChg chg="add del mod">
          <ac:chgData name="Angel García Lupiañez" userId="a32b7bcea6c5172f" providerId="LiveId" clId="{C9213E36-FA53-470A-AC17-5A1A42B115A5}" dt="2021-04-06T10:46:38.203" v="1024" actId="478"/>
          <ac:spMkLst>
            <pc:docMk/>
            <pc:sldMk cId="4287195242" sldId="369"/>
            <ac:spMk id="7" creationId="{A1C66FA1-2C38-47F9-979F-BDC12B1A54F9}"/>
          </ac:spMkLst>
        </pc:spChg>
        <pc:spChg chg="add del mod">
          <ac:chgData name="Angel García Lupiañez" userId="a32b7bcea6c5172f" providerId="LiveId" clId="{C9213E36-FA53-470A-AC17-5A1A42B115A5}" dt="2021-04-06T10:46:38.203" v="1024" actId="478"/>
          <ac:spMkLst>
            <pc:docMk/>
            <pc:sldMk cId="4287195242" sldId="369"/>
            <ac:spMk id="9" creationId="{6ED646F0-9A06-4F6F-B161-B74860B2B22C}"/>
          </ac:spMkLst>
        </pc:spChg>
        <pc:spChg chg="add mod">
          <ac:chgData name="Angel García Lupiañez" userId="a32b7bcea6c5172f" providerId="LiveId" clId="{C9213E36-FA53-470A-AC17-5A1A42B115A5}" dt="2021-04-06T10:46:46.480" v="1029" actId="14100"/>
          <ac:spMkLst>
            <pc:docMk/>
            <pc:sldMk cId="4287195242" sldId="369"/>
            <ac:spMk id="11" creationId="{A8398983-8B81-41B2-A03E-EDAB80EEEBB6}"/>
          </ac:spMkLst>
        </pc:spChg>
        <pc:spChg chg="add mod">
          <ac:chgData name="Angel García Lupiañez" userId="a32b7bcea6c5172f" providerId="LiveId" clId="{C9213E36-FA53-470A-AC17-5A1A42B115A5}" dt="2021-04-06T10:47:46.558" v="1035" actId="14100"/>
          <ac:spMkLst>
            <pc:docMk/>
            <pc:sldMk cId="4287195242" sldId="369"/>
            <ac:spMk id="13" creationId="{BAAAAA89-390D-4AD2-A093-65F625EDEBD3}"/>
          </ac:spMkLst>
        </pc:spChg>
        <pc:spChg chg="add mod">
          <ac:chgData name="Angel García Lupiañez" userId="a32b7bcea6c5172f" providerId="LiveId" clId="{C9213E36-FA53-470A-AC17-5A1A42B115A5}" dt="2021-04-06T10:48:30.822" v="1040" actId="14100"/>
          <ac:spMkLst>
            <pc:docMk/>
            <pc:sldMk cId="4287195242" sldId="369"/>
            <ac:spMk id="15" creationId="{686726F2-D704-4BB0-BA88-DB73EBE356CA}"/>
          </ac:spMkLst>
        </pc:spChg>
        <pc:picChg chg="add del mod">
          <ac:chgData name="Angel García Lupiañez" userId="a32b7bcea6c5172f" providerId="LiveId" clId="{C9213E36-FA53-470A-AC17-5A1A42B115A5}" dt="2021-04-06T10:46:38.203" v="1024" actId="478"/>
          <ac:picMkLst>
            <pc:docMk/>
            <pc:sldMk cId="4287195242" sldId="369"/>
            <ac:picMk id="3" creationId="{3B8F04AF-5345-43EA-8427-2CF12D370BED}"/>
          </ac:picMkLst>
        </pc:picChg>
        <pc:picChg chg="add del mod">
          <ac:chgData name="Angel García Lupiañez" userId="a32b7bcea6c5172f" providerId="LiveId" clId="{C9213E36-FA53-470A-AC17-5A1A42B115A5}" dt="2021-04-06T10:46:38.203" v="1024" actId="478"/>
          <ac:picMkLst>
            <pc:docMk/>
            <pc:sldMk cId="4287195242" sldId="369"/>
            <ac:picMk id="5" creationId="{96C821DF-031C-4864-B7AD-C3369556E6DE}"/>
          </ac:picMkLst>
        </pc:picChg>
        <pc:picChg chg="add del mod">
          <ac:chgData name="Angel García Lupiañez" userId="a32b7bcea6c5172f" providerId="LiveId" clId="{C9213E36-FA53-470A-AC17-5A1A42B115A5}" dt="2021-04-06T10:46:38.203" v="1024" actId="478"/>
          <ac:picMkLst>
            <pc:docMk/>
            <pc:sldMk cId="4287195242" sldId="369"/>
            <ac:picMk id="6" creationId="{13D177AD-CB5E-4404-A046-4B92A1354B60}"/>
          </ac:picMkLst>
        </pc:picChg>
      </pc:sldChg>
      <pc:sldChg chg="addSp modSp mod">
        <pc:chgData name="Angel García Lupiañez" userId="a32b7bcea6c5172f" providerId="LiveId" clId="{C9213E36-FA53-470A-AC17-5A1A42B115A5}" dt="2021-04-06T10:29:52.200" v="1002" actId="1076"/>
        <pc:sldMkLst>
          <pc:docMk/>
          <pc:sldMk cId="2950012247" sldId="370"/>
        </pc:sldMkLst>
        <pc:spChg chg="add mod">
          <ac:chgData name="Angel García Lupiañez" userId="a32b7bcea6c5172f" providerId="LiveId" clId="{C9213E36-FA53-470A-AC17-5A1A42B115A5}" dt="2021-04-06T10:29:07.778" v="998" actId="1076"/>
          <ac:spMkLst>
            <pc:docMk/>
            <pc:sldMk cId="2950012247" sldId="370"/>
            <ac:spMk id="5" creationId="{2B8E450C-CEB9-4F2B-814E-498012428764}"/>
          </ac:spMkLst>
        </pc:spChg>
        <pc:spChg chg="add mod">
          <ac:chgData name="Angel García Lupiañez" userId="a32b7bcea6c5172f" providerId="LiveId" clId="{C9213E36-FA53-470A-AC17-5A1A42B115A5}" dt="2021-04-06T10:29:52.200" v="1002" actId="1076"/>
          <ac:spMkLst>
            <pc:docMk/>
            <pc:sldMk cId="2950012247" sldId="370"/>
            <ac:spMk id="6" creationId="{17E2B938-5C6F-447D-AE5E-64EE186319C2}"/>
          </ac:spMkLst>
        </pc:spChg>
      </pc:sldChg>
      <pc:sldChg chg="addSp delSp modSp add mod delAnim">
        <pc:chgData name="Angel García Lupiañez" userId="a32b7bcea6c5172f" providerId="LiveId" clId="{C9213E36-FA53-470A-AC17-5A1A42B115A5}" dt="2021-04-06T07:59:45.859" v="43" actId="1076"/>
        <pc:sldMkLst>
          <pc:docMk/>
          <pc:sldMk cId="1518629736" sldId="373"/>
        </pc:sldMkLst>
        <pc:spChg chg="add del">
          <ac:chgData name="Angel García Lupiañez" userId="a32b7bcea6c5172f" providerId="LiveId" clId="{C9213E36-FA53-470A-AC17-5A1A42B115A5}" dt="2021-04-06T07:56:44.819" v="4"/>
          <ac:spMkLst>
            <pc:docMk/>
            <pc:sldMk cId="1518629736" sldId="373"/>
            <ac:spMk id="2" creationId="{F84CA9A1-4E72-4EC9-B327-EC63A2DBB5CC}"/>
          </ac:spMkLst>
        </pc:spChg>
        <pc:spChg chg="mod">
          <ac:chgData name="Angel García Lupiañez" userId="a32b7bcea6c5172f" providerId="LiveId" clId="{C9213E36-FA53-470A-AC17-5A1A42B115A5}" dt="2021-04-06T07:57:15.912" v="8" actId="14100"/>
          <ac:spMkLst>
            <pc:docMk/>
            <pc:sldMk cId="1518629736" sldId="373"/>
            <ac:spMk id="3" creationId="{986B1BFC-8229-4609-A880-7334E988CED0}"/>
          </ac:spMkLst>
        </pc:spChg>
        <pc:spChg chg="del">
          <ac:chgData name="Angel García Lupiañez" userId="a32b7bcea6c5172f" providerId="LiveId" clId="{C9213E36-FA53-470A-AC17-5A1A42B115A5}" dt="2021-04-06T07:56:38.904" v="1" actId="478"/>
          <ac:spMkLst>
            <pc:docMk/>
            <pc:sldMk cId="1518629736" sldId="373"/>
            <ac:spMk id="7" creationId="{12E0FEC6-3D7B-4E03-8FC3-DD173D63152E}"/>
          </ac:spMkLst>
        </pc:spChg>
        <pc:spChg chg="del">
          <ac:chgData name="Angel García Lupiañez" userId="a32b7bcea6c5172f" providerId="LiveId" clId="{C9213E36-FA53-470A-AC17-5A1A42B115A5}" dt="2021-04-06T07:56:40.705" v="2" actId="478"/>
          <ac:spMkLst>
            <pc:docMk/>
            <pc:sldMk cId="1518629736" sldId="373"/>
            <ac:spMk id="8" creationId="{D4ADEDB1-BFA8-436A-983F-B59812DE7ADB}"/>
          </ac:spMkLst>
        </pc:spChg>
        <pc:spChg chg="add mod">
          <ac:chgData name="Angel García Lupiañez" userId="a32b7bcea6c5172f" providerId="LiveId" clId="{C9213E36-FA53-470A-AC17-5A1A42B115A5}" dt="2021-04-06T07:59:45.859" v="43" actId="1076"/>
          <ac:spMkLst>
            <pc:docMk/>
            <pc:sldMk cId="1518629736" sldId="373"/>
            <ac:spMk id="9" creationId="{83D50E15-F410-4D72-806E-E5E3D8A757DA}"/>
          </ac:spMkLst>
        </pc:spChg>
        <pc:spChg chg="add mod">
          <ac:chgData name="Angel García Lupiañez" userId="a32b7bcea6c5172f" providerId="LiveId" clId="{C9213E36-FA53-470A-AC17-5A1A42B115A5}" dt="2021-04-06T07:59:45.859" v="43" actId="1076"/>
          <ac:spMkLst>
            <pc:docMk/>
            <pc:sldMk cId="1518629736" sldId="373"/>
            <ac:spMk id="10" creationId="{03357733-1804-49AE-83AD-485F52E30574}"/>
          </ac:spMkLst>
        </pc:spChg>
        <pc:spChg chg="add mod">
          <ac:chgData name="Angel García Lupiañez" userId="a32b7bcea6c5172f" providerId="LiveId" clId="{C9213E36-FA53-470A-AC17-5A1A42B115A5}" dt="2021-04-06T07:59:45.859" v="43" actId="1076"/>
          <ac:spMkLst>
            <pc:docMk/>
            <pc:sldMk cId="1518629736" sldId="373"/>
            <ac:spMk id="11" creationId="{61869971-C517-444A-ABDC-4B5154D3C89E}"/>
          </ac:spMkLst>
        </pc:spChg>
        <pc:spChg chg="add mod">
          <ac:chgData name="Angel García Lupiañez" userId="a32b7bcea6c5172f" providerId="LiveId" clId="{C9213E36-FA53-470A-AC17-5A1A42B115A5}" dt="2021-04-06T07:59:45.859" v="43" actId="1076"/>
          <ac:spMkLst>
            <pc:docMk/>
            <pc:sldMk cId="1518629736" sldId="373"/>
            <ac:spMk id="13" creationId="{C9C5BE95-63AA-4547-956E-8ABCB6BF9BB0}"/>
          </ac:spMkLst>
        </pc:spChg>
        <pc:spChg chg="add mod">
          <ac:chgData name="Angel García Lupiañez" userId="a32b7bcea6c5172f" providerId="LiveId" clId="{C9213E36-FA53-470A-AC17-5A1A42B115A5}" dt="2021-04-06T07:59:45.859" v="43" actId="1076"/>
          <ac:spMkLst>
            <pc:docMk/>
            <pc:sldMk cId="1518629736" sldId="373"/>
            <ac:spMk id="15" creationId="{FCA51AD7-CC43-430A-ACEC-1C0E65A57CE3}"/>
          </ac:spMkLst>
        </pc:spChg>
        <pc:spChg chg="add mod">
          <ac:chgData name="Angel García Lupiañez" userId="a32b7bcea6c5172f" providerId="LiveId" clId="{C9213E36-FA53-470A-AC17-5A1A42B115A5}" dt="2021-04-06T07:59:45.859" v="43" actId="1076"/>
          <ac:spMkLst>
            <pc:docMk/>
            <pc:sldMk cId="1518629736" sldId="373"/>
            <ac:spMk id="17" creationId="{21CF9DA5-F25B-441B-AAE9-795C64A40B75}"/>
          </ac:spMkLst>
        </pc:spChg>
        <pc:spChg chg="add mod">
          <ac:chgData name="Angel García Lupiañez" userId="a32b7bcea6c5172f" providerId="LiveId" clId="{C9213E36-FA53-470A-AC17-5A1A42B115A5}" dt="2021-04-06T07:59:45.859" v="43" actId="1076"/>
          <ac:spMkLst>
            <pc:docMk/>
            <pc:sldMk cId="1518629736" sldId="373"/>
            <ac:spMk id="19" creationId="{07D9B604-64A3-42E0-981F-CB9ACD620AF5}"/>
          </ac:spMkLst>
        </pc:spChg>
        <pc:spChg chg="add mod">
          <ac:chgData name="Angel García Lupiañez" userId="a32b7bcea6c5172f" providerId="LiveId" clId="{C9213E36-FA53-470A-AC17-5A1A42B115A5}" dt="2021-04-06T07:59:45.859" v="43" actId="1076"/>
          <ac:spMkLst>
            <pc:docMk/>
            <pc:sldMk cId="1518629736" sldId="373"/>
            <ac:spMk id="21" creationId="{C4000616-BC6D-4A22-B404-5149C9385B90}"/>
          </ac:spMkLst>
        </pc:spChg>
      </pc:sldChg>
      <pc:sldChg chg="addSp delSp modSp add mod ord delAnim modAnim">
        <pc:chgData name="Angel García Lupiañez" userId="a32b7bcea6c5172f" providerId="LiveId" clId="{C9213E36-FA53-470A-AC17-5A1A42B115A5}" dt="2021-04-06T09:15:46.123" v="546"/>
        <pc:sldMkLst>
          <pc:docMk/>
          <pc:sldMk cId="2585418521" sldId="374"/>
        </pc:sldMkLst>
        <pc:spChg chg="add del">
          <ac:chgData name="Angel García Lupiañez" userId="a32b7bcea6c5172f" providerId="LiveId" clId="{C9213E36-FA53-470A-AC17-5A1A42B115A5}" dt="2021-04-06T08:31:05.421" v="78"/>
          <ac:spMkLst>
            <pc:docMk/>
            <pc:sldMk cId="2585418521" sldId="374"/>
            <ac:spMk id="2" creationId="{7DE099FB-2207-43C7-8081-52E235B7DC62}"/>
          </ac:spMkLst>
        </pc:spChg>
        <pc:spChg chg="del">
          <ac:chgData name="Angel García Lupiañez" userId="a32b7bcea6c5172f" providerId="LiveId" clId="{C9213E36-FA53-470A-AC17-5A1A42B115A5}" dt="2021-04-06T08:30:35.202" v="73" actId="478"/>
          <ac:spMkLst>
            <pc:docMk/>
            <pc:sldMk cId="2585418521" sldId="374"/>
            <ac:spMk id="4" creationId="{4CAD05FA-161F-48C3-AF4B-A14C04F7046F}"/>
          </ac:spMkLst>
        </pc:spChg>
        <pc:spChg chg="del">
          <ac:chgData name="Angel García Lupiañez" userId="a32b7bcea6c5172f" providerId="LiveId" clId="{C9213E36-FA53-470A-AC17-5A1A42B115A5}" dt="2021-04-06T08:30:39.862" v="75" actId="478"/>
          <ac:spMkLst>
            <pc:docMk/>
            <pc:sldMk cId="2585418521" sldId="374"/>
            <ac:spMk id="5" creationId="{5459B8F7-D227-48E4-9374-4FEAEFCFB1CE}"/>
          </ac:spMkLst>
        </pc:spChg>
        <pc:spChg chg="add mod">
          <ac:chgData name="Angel García Lupiañez" userId="a32b7bcea6c5172f" providerId="LiveId" clId="{C9213E36-FA53-470A-AC17-5A1A42B115A5}" dt="2021-04-06T08:30:35.655" v="74"/>
          <ac:spMkLst>
            <pc:docMk/>
            <pc:sldMk cId="2585418521" sldId="374"/>
            <ac:spMk id="6" creationId="{3961B498-A5E6-4335-A677-48DA98E7B593}"/>
          </ac:spMkLst>
        </pc:spChg>
        <pc:spChg chg="del">
          <ac:chgData name="Angel García Lupiañez" userId="a32b7bcea6c5172f" providerId="LiveId" clId="{C9213E36-FA53-470A-AC17-5A1A42B115A5}" dt="2021-04-06T08:31:02.667" v="76" actId="478"/>
          <ac:spMkLst>
            <pc:docMk/>
            <pc:sldMk cId="2585418521" sldId="374"/>
            <ac:spMk id="7" creationId="{D7A880F6-6DAB-4C37-B210-E9C7390506E0}"/>
          </ac:spMkLst>
        </pc:spChg>
        <pc:spChg chg="add mod">
          <ac:chgData name="Angel García Lupiañez" userId="a32b7bcea6c5172f" providerId="LiveId" clId="{C9213E36-FA53-470A-AC17-5A1A42B115A5}" dt="2021-04-06T08:33:08.460" v="98" actId="1076"/>
          <ac:spMkLst>
            <pc:docMk/>
            <pc:sldMk cId="2585418521" sldId="374"/>
            <ac:spMk id="8" creationId="{CF180AA1-7745-40ED-97AE-21DFB4E27C5A}"/>
          </ac:spMkLst>
        </pc:spChg>
        <pc:spChg chg="add mod">
          <ac:chgData name="Angel García Lupiañez" userId="a32b7bcea6c5172f" providerId="LiveId" clId="{C9213E36-FA53-470A-AC17-5A1A42B115A5}" dt="2021-04-06T08:33:00.860" v="97" actId="1076"/>
          <ac:spMkLst>
            <pc:docMk/>
            <pc:sldMk cId="2585418521" sldId="374"/>
            <ac:spMk id="10" creationId="{489F7BED-4C50-43B4-AB70-3AB0A60ECB9F}"/>
          </ac:spMkLst>
        </pc:spChg>
      </pc:sldChg>
      <pc:sldChg chg="addSp delSp modSp add mod">
        <pc:chgData name="Angel García Lupiañez" userId="a32b7bcea6c5172f" providerId="LiveId" clId="{C9213E36-FA53-470A-AC17-5A1A42B115A5}" dt="2021-04-06T10:19:38.843" v="755" actId="1076"/>
        <pc:sldMkLst>
          <pc:docMk/>
          <pc:sldMk cId="1199610975" sldId="375"/>
        </pc:sldMkLst>
        <pc:spChg chg="add mod">
          <ac:chgData name="Angel García Lupiañez" userId="a32b7bcea6c5172f" providerId="LiveId" clId="{C9213E36-FA53-470A-AC17-5A1A42B115A5}" dt="2021-04-06T09:16:00.457" v="547"/>
          <ac:spMkLst>
            <pc:docMk/>
            <pc:sldMk cId="1199610975" sldId="375"/>
            <ac:spMk id="5" creationId="{F65886B0-AD22-4FD6-A5F6-6C0BDDA7E98A}"/>
          </ac:spMkLst>
        </pc:spChg>
        <pc:spChg chg="mod">
          <ac:chgData name="Angel García Lupiañez" userId="a32b7bcea6c5172f" providerId="LiveId" clId="{C9213E36-FA53-470A-AC17-5A1A42B115A5}" dt="2021-04-06T08:37:52.336" v="106" actId="20577"/>
          <ac:spMkLst>
            <pc:docMk/>
            <pc:sldMk cId="1199610975" sldId="375"/>
            <ac:spMk id="6" creationId="{3961B498-A5E6-4335-A677-48DA98E7B593}"/>
          </ac:spMkLst>
        </pc:spChg>
        <pc:spChg chg="add mod">
          <ac:chgData name="Angel García Lupiañez" userId="a32b7bcea6c5172f" providerId="LiveId" clId="{C9213E36-FA53-470A-AC17-5A1A42B115A5}" dt="2021-04-06T10:19:38.843" v="755" actId="1076"/>
          <ac:spMkLst>
            <pc:docMk/>
            <pc:sldMk cId="1199610975" sldId="375"/>
            <ac:spMk id="7" creationId="{81FBDD7D-71E5-4232-A18C-08ED9B7497BF}"/>
          </ac:spMkLst>
        </pc:spChg>
        <pc:spChg chg="del">
          <ac:chgData name="Angel García Lupiañez" userId="a32b7bcea6c5172f" providerId="LiveId" clId="{C9213E36-FA53-470A-AC17-5A1A42B115A5}" dt="2021-04-06T08:38:00.421" v="108" actId="478"/>
          <ac:spMkLst>
            <pc:docMk/>
            <pc:sldMk cId="1199610975" sldId="375"/>
            <ac:spMk id="8" creationId="{CF180AA1-7745-40ED-97AE-21DFB4E27C5A}"/>
          </ac:spMkLst>
        </pc:spChg>
        <pc:spChg chg="add mod">
          <ac:chgData name="Angel García Lupiañez" userId="a32b7bcea6c5172f" providerId="LiveId" clId="{C9213E36-FA53-470A-AC17-5A1A42B115A5}" dt="2021-04-06T10:19:33.231" v="754" actId="20577"/>
          <ac:spMkLst>
            <pc:docMk/>
            <pc:sldMk cId="1199610975" sldId="375"/>
            <ac:spMk id="9" creationId="{80EF3FDA-661E-4644-8E94-F6840AFFAC38}"/>
          </ac:spMkLst>
        </pc:spChg>
        <pc:spChg chg="del">
          <ac:chgData name="Angel García Lupiañez" userId="a32b7bcea6c5172f" providerId="LiveId" clId="{C9213E36-FA53-470A-AC17-5A1A42B115A5}" dt="2021-04-06T08:37:55.630" v="107" actId="478"/>
          <ac:spMkLst>
            <pc:docMk/>
            <pc:sldMk cId="1199610975" sldId="375"/>
            <ac:spMk id="10" creationId="{489F7BED-4C50-43B4-AB70-3AB0A60ECB9F}"/>
          </ac:spMkLst>
        </pc:spChg>
      </pc:sldChg>
      <pc:sldChg chg="addSp delSp modSp add mod ord">
        <pc:chgData name="Angel García Lupiañez" userId="a32b7bcea6c5172f" providerId="LiveId" clId="{C9213E36-FA53-470A-AC17-5A1A42B115A5}" dt="2021-04-06T10:22:11.693" v="991" actId="20577"/>
        <pc:sldMkLst>
          <pc:docMk/>
          <pc:sldMk cId="2112482817" sldId="376"/>
        </pc:sldMkLst>
        <pc:spChg chg="add del">
          <ac:chgData name="Angel García Lupiañez" userId="a32b7bcea6c5172f" providerId="LiveId" clId="{C9213E36-FA53-470A-AC17-5A1A42B115A5}" dt="2021-04-06T10:17:45.767" v="632"/>
          <ac:spMkLst>
            <pc:docMk/>
            <pc:sldMk cId="2112482817" sldId="376"/>
            <ac:spMk id="3" creationId="{690C3A18-1E8E-48F6-8B00-F7BBA1441A9D}"/>
          </ac:spMkLst>
        </pc:spChg>
        <pc:spChg chg="add mod">
          <ac:chgData name="Angel García Lupiañez" userId="a32b7bcea6c5172f" providerId="LiveId" clId="{C9213E36-FA53-470A-AC17-5A1A42B115A5}" dt="2021-04-06T08:39:58.019" v="122" actId="1076"/>
          <ac:spMkLst>
            <pc:docMk/>
            <pc:sldMk cId="2112482817" sldId="376"/>
            <ac:spMk id="4" creationId="{91538F1B-4195-4C6C-A399-EE650068B275}"/>
          </ac:spMkLst>
        </pc:spChg>
        <pc:spChg chg="mod">
          <ac:chgData name="Angel García Lupiañez" userId="a32b7bcea6c5172f" providerId="LiveId" clId="{C9213E36-FA53-470A-AC17-5A1A42B115A5}" dt="2021-04-06T08:38:07.487" v="116" actId="20577"/>
          <ac:spMkLst>
            <pc:docMk/>
            <pc:sldMk cId="2112482817" sldId="376"/>
            <ac:spMk id="6" creationId="{3961B498-A5E6-4335-A677-48DA98E7B593}"/>
          </ac:spMkLst>
        </pc:spChg>
        <pc:spChg chg="add del mod">
          <ac:chgData name="Angel García Lupiañez" userId="a32b7bcea6c5172f" providerId="LiveId" clId="{C9213E36-FA53-470A-AC17-5A1A42B115A5}" dt="2021-04-06T10:21:24.036" v="846" actId="478"/>
          <ac:spMkLst>
            <pc:docMk/>
            <pc:sldMk cId="2112482817" sldId="376"/>
            <ac:spMk id="7" creationId="{E042B037-73A9-452F-9324-A7FAB8F91F7A}"/>
          </ac:spMkLst>
        </pc:spChg>
        <pc:spChg chg="add mod">
          <ac:chgData name="Angel García Lupiañez" userId="a32b7bcea6c5172f" providerId="LiveId" clId="{C9213E36-FA53-470A-AC17-5A1A42B115A5}" dt="2021-04-06T10:21:21.383" v="845" actId="20577"/>
          <ac:spMkLst>
            <pc:docMk/>
            <pc:sldMk cId="2112482817" sldId="376"/>
            <ac:spMk id="8" creationId="{926D2A39-B386-4564-86AA-2AE84BB010D4}"/>
          </ac:spMkLst>
        </pc:spChg>
        <pc:spChg chg="add mod">
          <ac:chgData name="Angel García Lupiañez" userId="a32b7bcea6c5172f" providerId="LiveId" clId="{C9213E36-FA53-470A-AC17-5A1A42B115A5}" dt="2021-04-06T10:22:11.693" v="991" actId="20577"/>
          <ac:spMkLst>
            <pc:docMk/>
            <pc:sldMk cId="2112482817" sldId="376"/>
            <ac:spMk id="9" creationId="{0AA6969B-3A1C-490A-933E-A56E9EC7D0B3}"/>
          </ac:spMkLst>
        </pc:spChg>
      </pc:sldChg>
      <pc:sldChg chg="addSp delSp modSp add mod ord">
        <pc:chgData name="Angel García Lupiañez" userId="a32b7bcea6c5172f" providerId="LiveId" clId="{C9213E36-FA53-470A-AC17-5A1A42B115A5}" dt="2021-04-06T10:49:06.811" v="1043" actId="122"/>
        <pc:sldMkLst>
          <pc:docMk/>
          <pc:sldMk cId="2122388557" sldId="377"/>
        </pc:sldMkLst>
        <pc:spChg chg="add del">
          <ac:chgData name="Angel García Lupiañez" userId="a32b7bcea6c5172f" providerId="LiveId" clId="{C9213E36-FA53-470A-AC17-5A1A42B115A5}" dt="2021-04-06T08:54:33.414" v="151"/>
          <ac:spMkLst>
            <pc:docMk/>
            <pc:sldMk cId="2122388557" sldId="377"/>
            <ac:spMk id="3" creationId="{06DD8B5D-1D93-4678-9BCB-C0CACEAA74A1}"/>
          </ac:spMkLst>
        </pc:spChg>
        <pc:spChg chg="add mod">
          <ac:chgData name="Angel García Lupiañez" userId="a32b7bcea6c5172f" providerId="LiveId" clId="{C9213E36-FA53-470A-AC17-5A1A42B115A5}" dt="2021-04-06T09:15:20.653" v="542" actId="1076"/>
          <ac:spMkLst>
            <pc:docMk/>
            <pc:sldMk cId="2122388557" sldId="377"/>
            <ac:spMk id="4" creationId="{907B7228-9F24-4FC9-A92E-C95C7174959F}"/>
          </ac:spMkLst>
        </pc:spChg>
        <pc:spChg chg="mod">
          <ac:chgData name="Angel García Lupiañez" userId="a32b7bcea6c5172f" providerId="LiveId" clId="{C9213E36-FA53-470A-AC17-5A1A42B115A5}" dt="2021-04-06T10:49:06.811" v="1043" actId="122"/>
          <ac:spMkLst>
            <pc:docMk/>
            <pc:sldMk cId="2122388557" sldId="377"/>
            <ac:spMk id="6" creationId="{3961B498-A5E6-4335-A677-48DA98E7B593}"/>
          </ac:spMkLst>
        </pc:spChg>
        <pc:spChg chg="add del mod">
          <ac:chgData name="Angel García Lupiañez" userId="a32b7bcea6c5172f" providerId="LiveId" clId="{C9213E36-FA53-470A-AC17-5A1A42B115A5}" dt="2021-04-06T09:00:39.227" v="498" actId="478"/>
          <ac:spMkLst>
            <pc:docMk/>
            <pc:sldMk cId="2122388557" sldId="377"/>
            <ac:spMk id="7" creationId="{8D6CFE90-D0C3-42B5-A17A-8536DB8D8CAF}"/>
          </ac:spMkLst>
        </pc:spChg>
        <pc:spChg chg="add mod">
          <ac:chgData name="Angel García Lupiañez" userId="a32b7bcea6c5172f" providerId="LiveId" clId="{C9213E36-FA53-470A-AC17-5A1A42B115A5}" dt="2021-04-06T09:15:26.097" v="544" actId="1076"/>
          <ac:spMkLst>
            <pc:docMk/>
            <pc:sldMk cId="2122388557" sldId="377"/>
            <ac:spMk id="8" creationId="{9AEFD84C-CB8F-4F18-8562-2F1646C2FD59}"/>
          </ac:spMkLst>
        </pc:spChg>
        <pc:spChg chg="add del mod">
          <ac:chgData name="Angel García Lupiañez" userId="a32b7bcea6c5172f" providerId="LiveId" clId="{C9213E36-FA53-470A-AC17-5A1A42B115A5}" dt="2021-04-06T09:15:00.935" v="536" actId="478"/>
          <ac:spMkLst>
            <pc:docMk/>
            <pc:sldMk cId="2122388557" sldId="377"/>
            <ac:spMk id="9" creationId="{90394E93-E7AC-4785-948F-C31D920F7D4A}"/>
          </ac:spMkLst>
        </pc:spChg>
      </pc:sldChg>
      <pc:sldChg chg="addSp delSp modSp add mod ord">
        <pc:chgData name="Angel García Lupiañez" userId="a32b7bcea6c5172f" providerId="LiveId" clId="{C9213E36-FA53-470A-AC17-5A1A42B115A5}" dt="2021-04-06T09:16:59.826" v="569"/>
        <pc:sldMkLst>
          <pc:docMk/>
          <pc:sldMk cId="3040190586" sldId="378"/>
        </pc:sldMkLst>
        <pc:spChg chg="del">
          <ac:chgData name="Angel García Lupiañez" userId="a32b7bcea6c5172f" providerId="LiveId" clId="{C9213E36-FA53-470A-AC17-5A1A42B115A5}" dt="2021-04-06T09:00:32.955" v="495" actId="478"/>
          <ac:spMkLst>
            <pc:docMk/>
            <pc:sldMk cId="3040190586" sldId="378"/>
            <ac:spMk id="4" creationId="{907B7228-9F24-4FC9-A92E-C95C7174959F}"/>
          </ac:spMkLst>
        </pc:spChg>
        <pc:spChg chg="mod">
          <ac:chgData name="Angel García Lupiañez" userId="a32b7bcea6c5172f" providerId="LiveId" clId="{C9213E36-FA53-470A-AC17-5A1A42B115A5}" dt="2021-04-06T09:01:07.689" v="505" actId="6549"/>
          <ac:spMkLst>
            <pc:docMk/>
            <pc:sldMk cId="3040190586" sldId="378"/>
            <ac:spMk id="7" creationId="{8D6CFE90-D0C3-42B5-A17A-8536DB8D8CAF}"/>
          </ac:spMkLst>
        </pc:spChg>
        <pc:spChg chg="del">
          <ac:chgData name="Angel García Lupiañez" userId="a32b7bcea6c5172f" providerId="LiveId" clId="{C9213E36-FA53-470A-AC17-5A1A42B115A5}" dt="2021-04-06T09:00:45.846" v="500" actId="478"/>
          <ac:spMkLst>
            <pc:docMk/>
            <pc:sldMk cId="3040190586" sldId="378"/>
            <ac:spMk id="8" creationId="{9AEFD84C-CB8F-4F18-8562-2F1646C2FD59}"/>
          </ac:spMkLst>
        </pc:spChg>
        <pc:spChg chg="add mod">
          <ac:chgData name="Angel García Lupiañez" userId="a32b7bcea6c5172f" providerId="LiveId" clId="{C9213E36-FA53-470A-AC17-5A1A42B115A5}" dt="2021-04-06T09:01:15.330" v="507" actId="14100"/>
          <ac:spMkLst>
            <pc:docMk/>
            <pc:sldMk cId="3040190586" sldId="378"/>
            <ac:spMk id="9" creationId="{A6829533-744F-46A6-B145-9AD494B8BC49}"/>
          </ac:spMkLst>
        </pc:spChg>
        <pc:spChg chg="add mod">
          <ac:chgData name="Angel García Lupiañez" userId="a32b7bcea6c5172f" providerId="LiveId" clId="{C9213E36-FA53-470A-AC17-5A1A42B115A5}" dt="2021-04-06T09:16:59.826" v="569"/>
          <ac:spMkLst>
            <pc:docMk/>
            <pc:sldMk cId="3040190586" sldId="378"/>
            <ac:spMk id="10" creationId="{D31D34AF-F4BF-478E-877C-C3EEDAA1A8C8}"/>
          </ac:spMkLst>
        </pc:spChg>
      </pc:sldChg>
      <pc:sldChg chg="addSp delSp modSp add mod">
        <pc:chgData name="Angel García Lupiañez" userId="a32b7bcea6c5172f" providerId="LiveId" clId="{C9213E36-FA53-470A-AC17-5A1A42B115A5}" dt="2021-04-06T09:19:39.655" v="628" actId="20577"/>
        <pc:sldMkLst>
          <pc:docMk/>
          <pc:sldMk cId="463351363" sldId="379"/>
        </pc:sldMkLst>
        <pc:spChg chg="del">
          <ac:chgData name="Angel García Lupiañez" userId="a32b7bcea6c5172f" providerId="LiveId" clId="{C9213E36-FA53-470A-AC17-5A1A42B115A5}" dt="2021-04-06T09:18:24.197" v="572" actId="478"/>
          <ac:spMkLst>
            <pc:docMk/>
            <pc:sldMk cId="463351363" sldId="379"/>
            <ac:spMk id="7" creationId="{8D6CFE90-D0C3-42B5-A17A-8536DB8D8CAF}"/>
          </ac:spMkLst>
        </pc:spChg>
        <pc:spChg chg="add mod">
          <ac:chgData name="Angel García Lupiañez" userId="a32b7bcea6c5172f" providerId="LiveId" clId="{C9213E36-FA53-470A-AC17-5A1A42B115A5}" dt="2021-04-06T09:19:39.655" v="628" actId="20577"/>
          <ac:spMkLst>
            <pc:docMk/>
            <pc:sldMk cId="463351363" sldId="379"/>
            <ac:spMk id="8" creationId="{2A2214F4-53A7-4B7E-9217-7D7BFDF9074C}"/>
          </ac:spMkLst>
        </pc:spChg>
        <pc:spChg chg="del">
          <ac:chgData name="Angel García Lupiañez" userId="a32b7bcea6c5172f" providerId="LiveId" clId="{C9213E36-FA53-470A-AC17-5A1A42B115A5}" dt="2021-04-06T09:18:22.608" v="571" actId="478"/>
          <ac:spMkLst>
            <pc:docMk/>
            <pc:sldMk cId="463351363" sldId="379"/>
            <ac:spMk id="9" creationId="{A6829533-744F-46A6-B145-9AD494B8BC49}"/>
          </ac:spMkLst>
        </pc:spChg>
        <pc:spChg chg="del">
          <ac:chgData name="Angel García Lupiañez" userId="a32b7bcea6c5172f" providerId="LiveId" clId="{C9213E36-FA53-470A-AC17-5A1A42B115A5}" dt="2021-04-06T09:18:26.037" v="573" actId="478"/>
          <ac:spMkLst>
            <pc:docMk/>
            <pc:sldMk cId="463351363" sldId="379"/>
            <ac:spMk id="10" creationId="{D31D34AF-F4BF-478E-877C-C3EEDAA1A8C8}"/>
          </ac:spMkLst>
        </pc:spChg>
      </pc:sldChg>
      <pc:sldChg chg="add ord">
        <pc:chgData name="Angel García Lupiañez" userId="a32b7bcea6c5172f" providerId="LiveId" clId="{C9213E36-FA53-470A-AC17-5A1A42B115A5}" dt="2021-04-06T10:48:55.595" v="1042"/>
        <pc:sldMkLst>
          <pc:docMk/>
          <pc:sldMk cId="3658894582" sldId="380"/>
        </pc:sldMkLst>
      </pc:sldChg>
    </pc:docChg>
  </pc:docChgLst>
  <pc:docChgLst>
    <pc:chgData name="Angel García Lupiañez" userId="a32b7bcea6c5172f" providerId="LiveId" clId="{D9C56EDC-8553-4F0D-B6C8-B55424BEA17E}"/>
    <pc:docChg chg="undo custSel addSld delSld modSld sldOrd">
      <pc:chgData name="Angel García Lupiañez" userId="a32b7bcea6c5172f" providerId="LiveId" clId="{D9C56EDC-8553-4F0D-B6C8-B55424BEA17E}" dt="2021-04-05T23:58:14.255" v="864"/>
      <pc:docMkLst>
        <pc:docMk/>
      </pc:docMkLst>
      <pc:sldChg chg="addSp delSp modSp del mod delAnim modAnim">
        <pc:chgData name="Angel García Lupiañez" userId="a32b7bcea6c5172f" providerId="LiveId" clId="{D9C56EDC-8553-4F0D-B6C8-B55424BEA17E}" dt="2021-04-05T22:42:07.412" v="431" actId="2696"/>
        <pc:sldMkLst>
          <pc:docMk/>
          <pc:sldMk cId="2318821534" sldId="353"/>
        </pc:sldMkLst>
        <pc:spChg chg="mod">
          <ac:chgData name="Angel García Lupiañez" userId="a32b7bcea6c5172f" providerId="LiveId" clId="{D9C56EDC-8553-4F0D-B6C8-B55424BEA17E}" dt="2021-04-05T22:00:52.077" v="112" actId="6549"/>
          <ac:spMkLst>
            <pc:docMk/>
            <pc:sldMk cId="2318821534" sldId="353"/>
            <ac:spMk id="4" creationId="{4CAD05FA-161F-48C3-AF4B-A14C04F7046F}"/>
          </ac:spMkLst>
        </pc:spChg>
        <pc:spChg chg="mod">
          <ac:chgData name="Angel García Lupiañez" userId="a32b7bcea6c5172f" providerId="LiveId" clId="{D9C56EDC-8553-4F0D-B6C8-B55424BEA17E}" dt="2021-04-05T22:03:43.252" v="214" actId="14100"/>
          <ac:spMkLst>
            <pc:docMk/>
            <pc:sldMk cId="2318821534" sldId="353"/>
            <ac:spMk id="5" creationId="{D02E178E-5DA0-4842-930B-96CD1224BC7D}"/>
          </ac:spMkLst>
        </pc:spChg>
        <pc:spChg chg="del">
          <ac:chgData name="Angel García Lupiañez" userId="a32b7bcea6c5172f" providerId="LiveId" clId="{D9C56EDC-8553-4F0D-B6C8-B55424BEA17E}" dt="2021-04-05T22:02:58.842" v="113" actId="478"/>
          <ac:spMkLst>
            <pc:docMk/>
            <pc:sldMk cId="2318821534" sldId="353"/>
            <ac:spMk id="7" creationId="{331C141A-429C-4BA1-AD1F-DFC896E5758F}"/>
          </ac:spMkLst>
        </pc:spChg>
        <pc:spChg chg="del">
          <ac:chgData name="Angel García Lupiañez" userId="a32b7bcea6c5172f" providerId="LiveId" clId="{D9C56EDC-8553-4F0D-B6C8-B55424BEA17E}" dt="2021-04-05T22:02:58.842" v="113" actId="478"/>
          <ac:spMkLst>
            <pc:docMk/>
            <pc:sldMk cId="2318821534" sldId="353"/>
            <ac:spMk id="9" creationId="{9EFEBA73-A34B-4281-B59A-7B1247FFB007}"/>
          </ac:spMkLst>
        </pc:spChg>
        <pc:spChg chg="del">
          <ac:chgData name="Angel García Lupiañez" userId="a32b7bcea6c5172f" providerId="LiveId" clId="{D9C56EDC-8553-4F0D-B6C8-B55424BEA17E}" dt="2021-04-05T22:02:58.842" v="113" actId="478"/>
          <ac:spMkLst>
            <pc:docMk/>
            <pc:sldMk cId="2318821534" sldId="353"/>
            <ac:spMk id="11" creationId="{8A7641D2-52CA-4BFF-82F9-0A6389E49026}"/>
          </ac:spMkLst>
        </pc:spChg>
        <pc:spChg chg="del">
          <ac:chgData name="Angel García Lupiañez" userId="a32b7bcea6c5172f" providerId="LiveId" clId="{D9C56EDC-8553-4F0D-B6C8-B55424BEA17E}" dt="2021-04-05T22:02:58.842" v="113" actId="478"/>
          <ac:spMkLst>
            <pc:docMk/>
            <pc:sldMk cId="2318821534" sldId="353"/>
            <ac:spMk id="12" creationId="{B4682E2D-749C-4A0F-9D68-342D4B44FE07}"/>
          </ac:spMkLst>
        </pc:spChg>
        <pc:graphicFrameChg chg="add mod modGraphic">
          <ac:chgData name="Angel García Lupiañez" userId="a32b7bcea6c5172f" providerId="LiveId" clId="{D9C56EDC-8553-4F0D-B6C8-B55424BEA17E}" dt="2021-04-05T22:08:51.931" v="301" actId="20577"/>
          <ac:graphicFrameMkLst>
            <pc:docMk/>
            <pc:sldMk cId="2318821534" sldId="353"/>
            <ac:graphicFrameMk id="14" creationId="{848CD537-D256-4CEA-A05C-8BD346675921}"/>
          </ac:graphicFrameMkLst>
        </pc:graphicFrameChg>
        <pc:picChg chg="add mod ord">
          <ac:chgData name="Angel García Lupiañez" userId="a32b7bcea6c5172f" providerId="LiveId" clId="{D9C56EDC-8553-4F0D-B6C8-B55424BEA17E}" dt="2021-04-05T22:16:12.179" v="309" actId="1076"/>
          <ac:picMkLst>
            <pc:docMk/>
            <pc:sldMk cId="2318821534" sldId="353"/>
            <ac:picMk id="3" creationId="{63529713-E57A-486A-8BC4-F3F1FD4045A1}"/>
          </ac:picMkLst>
        </pc:picChg>
        <pc:picChg chg="add mod">
          <ac:chgData name="Angel García Lupiañez" userId="a32b7bcea6c5172f" providerId="LiveId" clId="{D9C56EDC-8553-4F0D-B6C8-B55424BEA17E}" dt="2021-04-05T22:03:51.192" v="216" actId="1076"/>
          <ac:picMkLst>
            <pc:docMk/>
            <pc:sldMk cId="2318821534" sldId="353"/>
            <ac:picMk id="8" creationId="{E2FEA9F4-FE9C-4A44-AFB9-B992F5B15B07}"/>
          </ac:picMkLst>
        </pc:picChg>
        <pc:picChg chg="add del mod">
          <ac:chgData name="Angel García Lupiañez" userId="a32b7bcea6c5172f" providerId="LiveId" clId="{D9C56EDC-8553-4F0D-B6C8-B55424BEA17E}" dt="2021-04-05T22:05:53.959" v="225" actId="478"/>
          <ac:picMkLst>
            <pc:docMk/>
            <pc:sldMk cId="2318821534" sldId="353"/>
            <ac:picMk id="10" creationId="{FC6E5F61-8869-4E6C-AD2B-4F7517E97E84}"/>
          </ac:picMkLst>
        </pc:picChg>
        <pc:picChg chg="add mod">
          <ac:chgData name="Angel García Lupiañez" userId="a32b7bcea6c5172f" providerId="LiveId" clId="{D9C56EDC-8553-4F0D-B6C8-B55424BEA17E}" dt="2021-04-05T22:15:51.417" v="305" actId="1076"/>
          <ac:picMkLst>
            <pc:docMk/>
            <pc:sldMk cId="2318821534" sldId="353"/>
            <ac:picMk id="13" creationId="{2849EAC0-1CFB-4FD8-8613-4208F4099E95}"/>
          </ac:picMkLst>
        </pc:picChg>
        <pc:picChg chg="add mod">
          <ac:chgData name="Angel García Lupiañez" userId="a32b7bcea6c5172f" providerId="LiveId" clId="{D9C56EDC-8553-4F0D-B6C8-B55424BEA17E}" dt="2021-04-05T22:16:06.824" v="308" actId="1076"/>
          <ac:picMkLst>
            <pc:docMk/>
            <pc:sldMk cId="2318821534" sldId="353"/>
            <ac:picMk id="15" creationId="{88767E2E-5DC7-4E83-9C43-2B29F13A62C9}"/>
          </ac:picMkLst>
        </pc:picChg>
        <pc:picChg chg="add del mod">
          <ac:chgData name="Angel García Lupiañez" userId="a32b7bcea6c5172f" providerId="LiveId" clId="{D9C56EDC-8553-4F0D-B6C8-B55424BEA17E}" dt="2021-04-05T22:05:22.378" v="222" actId="478"/>
          <ac:picMkLst>
            <pc:docMk/>
            <pc:sldMk cId="2318821534" sldId="353"/>
            <ac:picMk id="3074" creationId="{0E8405D3-AACE-489A-AF94-7ADC3099920B}"/>
          </ac:picMkLst>
        </pc:picChg>
        <pc:picChg chg="add del">
          <ac:chgData name="Angel García Lupiañez" userId="a32b7bcea6c5172f" providerId="LiveId" clId="{D9C56EDC-8553-4F0D-B6C8-B55424BEA17E}" dt="2021-04-05T22:05:53.959" v="225" actId="478"/>
          <ac:picMkLst>
            <pc:docMk/>
            <pc:sldMk cId="2318821534" sldId="353"/>
            <ac:picMk id="3076" creationId="{665A17DF-C7F8-4C3F-9F74-AB0D82C7831E}"/>
          </ac:picMkLst>
        </pc:picChg>
      </pc:sldChg>
      <pc:sldChg chg="delSp">
        <pc:chgData name="Angel García Lupiañez" userId="a32b7bcea6c5172f" providerId="LiveId" clId="{D9C56EDC-8553-4F0D-B6C8-B55424BEA17E}" dt="2021-04-05T23:06:22.272" v="704" actId="478"/>
        <pc:sldMkLst>
          <pc:docMk/>
          <pc:sldMk cId="2256881535" sldId="354"/>
        </pc:sldMkLst>
        <pc:spChg chg="del">
          <ac:chgData name="Angel García Lupiañez" userId="a32b7bcea6c5172f" providerId="LiveId" clId="{D9C56EDC-8553-4F0D-B6C8-B55424BEA17E}" dt="2021-04-05T23:06:22.272" v="704" actId="478"/>
          <ac:spMkLst>
            <pc:docMk/>
            <pc:sldMk cId="2256881535" sldId="354"/>
            <ac:spMk id="2" creationId="{1C37F6E8-2AD4-47B0-8E21-1272F3EFC806}"/>
          </ac:spMkLst>
        </pc:spChg>
      </pc:sldChg>
      <pc:sldChg chg="addSp modSp mod ord modAnim">
        <pc:chgData name="Angel García Lupiañez" userId="a32b7bcea6c5172f" providerId="LiveId" clId="{D9C56EDC-8553-4F0D-B6C8-B55424BEA17E}" dt="2021-04-05T21:56:01.119" v="68"/>
        <pc:sldMkLst>
          <pc:docMk/>
          <pc:sldMk cId="2996917998" sldId="361"/>
        </pc:sldMkLst>
        <pc:spChg chg="add mod">
          <ac:chgData name="Angel García Lupiañez" userId="a32b7bcea6c5172f" providerId="LiveId" clId="{D9C56EDC-8553-4F0D-B6C8-B55424BEA17E}" dt="2021-04-05T21:55:03.287" v="61" actId="14100"/>
          <ac:spMkLst>
            <pc:docMk/>
            <pc:sldMk cId="2996917998" sldId="361"/>
            <ac:spMk id="7" creationId="{DB9A80D7-A09A-4BDF-8821-C5E42AD3E66C}"/>
          </ac:spMkLst>
        </pc:spChg>
        <pc:graphicFrameChg chg="mod modGraphic">
          <ac:chgData name="Angel García Lupiañez" userId="a32b7bcea6c5172f" providerId="LiveId" clId="{D9C56EDC-8553-4F0D-B6C8-B55424BEA17E}" dt="2021-04-05T21:55:44.025" v="66" actId="20577"/>
          <ac:graphicFrameMkLst>
            <pc:docMk/>
            <pc:sldMk cId="2996917998" sldId="361"/>
            <ac:graphicFrameMk id="2" creationId="{3FDFB95C-9CDB-4C4F-BC95-789E6EEB778B}"/>
          </ac:graphicFrameMkLst>
        </pc:graphicFrameChg>
        <pc:picChg chg="mod">
          <ac:chgData name="Angel García Lupiañez" userId="a32b7bcea6c5172f" providerId="LiveId" clId="{D9C56EDC-8553-4F0D-B6C8-B55424BEA17E}" dt="2021-04-05T21:54:15.734" v="25" actId="1076"/>
          <ac:picMkLst>
            <pc:docMk/>
            <pc:sldMk cId="2996917998" sldId="361"/>
            <ac:picMk id="1026" creationId="{91518C08-A770-450E-92F8-4AB92D58EB0C}"/>
          </ac:picMkLst>
        </pc:picChg>
      </pc:sldChg>
      <pc:sldChg chg="modSp">
        <pc:chgData name="Angel García Lupiañez" userId="a32b7bcea6c5172f" providerId="LiveId" clId="{D9C56EDC-8553-4F0D-B6C8-B55424BEA17E}" dt="2021-04-05T21:58:00.985" v="93" actId="6549"/>
        <pc:sldMkLst>
          <pc:docMk/>
          <pc:sldMk cId="763914606" sldId="362"/>
        </pc:sldMkLst>
        <pc:spChg chg="mod">
          <ac:chgData name="Angel García Lupiañez" userId="a32b7bcea6c5172f" providerId="LiveId" clId="{D9C56EDC-8553-4F0D-B6C8-B55424BEA17E}" dt="2021-04-05T21:58:00.985" v="93" actId="6549"/>
          <ac:spMkLst>
            <pc:docMk/>
            <pc:sldMk cId="763914606" sldId="362"/>
            <ac:spMk id="11" creationId="{3F0D9AFC-BAEC-44EA-B1DE-8E986408D5E2}"/>
          </ac:spMkLst>
        </pc:spChg>
      </pc:sldChg>
      <pc:sldChg chg="modSp add modAnim">
        <pc:chgData name="Angel García Lupiañez" userId="a32b7bcea6c5172f" providerId="LiveId" clId="{D9C56EDC-8553-4F0D-B6C8-B55424BEA17E}" dt="2021-04-05T22:54:27.412" v="566" actId="20577"/>
        <pc:sldMkLst>
          <pc:docMk/>
          <pc:sldMk cId="3145089764" sldId="363"/>
        </pc:sldMkLst>
        <pc:spChg chg="mod">
          <ac:chgData name="Angel García Lupiañez" userId="a32b7bcea6c5172f" providerId="LiveId" clId="{D9C56EDC-8553-4F0D-B6C8-B55424BEA17E}" dt="2021-04-05T22:53:35.336" v="526" actId="20577"/>
          <ac:spMkLst>
            <pc:docMk/>
            <pc:sldMk cId="3145089764" sldId="363"/>
            <ac:spMk id="7" creationId="{331C141A-429C-4BA1-AD1F-DFC896E5758F}"/>
          </ac:spMkLst>
        </pc:spChg>
        <pc:spChg chg="mod">
          <ac:chgData name="Angel García Lupiañez" userId="a32b7bcea6c5172f" providerId="LiveId" clId="{D9C56EDC-8553-4F0D-B6C8-B55424BEA17E}" dt="2021-04-05T22:53:59.926" v="553" actId="20577"/>
          <ac:spMkLst>
            <pc:docMk/>
            <pc:sldMk cId="3145089764" sldId="363"/>
            <ac:spMk id="11" creationId="{8A7641D2-52CA-4BFF-82F9-0A6389E49026}"/>
          </ac:spMkLst>
        </pc:spChg>
        <pc:spChg chg="mod">
          <ac:chgData name="Angel García Lupiañez" userId="a32b7bcea6c5172f" providerId="LiveId" clId="{D9C56EDC-8553-4F0D-B6C8-B55424BEA17E}" dt="2021-04-05T22:54:27.412" v="566" actId="20577"/>
          <ac:spMkLst>
            <pc:docMk/>
            <pc:sldMk cId="3145089764" sldId="363"/>
            <ac:spMk id="12" creationId="{B4682E2D-749C-4A0F-9D68-342D4B44FE07}"/>
          </ac:spMkLst>
        </pc:spChg>
      </pc:sldChg>
      <pc:sldChg chg="addSp delSp modSp add mod modAnim">
        <pc:chgData name="Angel García Lupiañez" userId="a32b7bcea6c5172f" providerId="LiveId" clId="{D9C56EDC-8553-4F0D-B6C8-B55424BEA17E}" dt="2021-04-05T22:43:54.534" v="452"/>
        <pc:sldMkLst>
          <pc:docMk/>
          <pc:sldMk cId="2737020608" sldId="364"/>
        </pc:sldMkLst>
        <pc:graphicFrameChg chg="add mod modGraphic">
          <ac:chgData name="Angel García Lupiañez" userId="a32b7bcea6c5172f" providerId="LiveId" clId="{D9C56EDC-8553-4F0D-B6C8-B55424BEA17E}" dt="2021-04-05T22:30:15.738" v="430" actId="20577"/>
          <ac:graphicFrameMkLst>
            <pc:docMk/>
            <pc:sldMk cId="2737020608" sldId="364"/>
            <ac:graphicFrameMk id="10" creationId="{28D4A52C-F682-4017-B6B0-9018325B6FC1}"/>
          </ac:graphicFrameMkLst>
        </pc:graphicFrameChg>
        <pc:graphicFrameChg chg="modGraphic">
          <ac:chgData name="Angel García Lupiañez" userId="a32b7bcea6c5172f" providerId="LiveId" clId="{D9C56EDC-8553-4F0D-B6C8-B55424BEA17E}" dt="2021-04-05T22:29:20.683" v="407" actId="14100"/>
          <ac:graphicFrameMkLst>
            <pc:docMk/>
            <pc:sldMk cId="2737020608" sldId="364"/>
            <ac:graphicFrameMk id="14" creationId="{848CD537-D256-4CEA-A05C-8BD346675921}"/>
          </ac:graphicFrameMkLst>
        </pc:graphicFrameChg>
        <pc:picChg chg="del">
          <ac:chgData name="Angel García Lupiañez" userId="a32b7bcea6c5172f" providerId="LiveId" clId="{D9C56EDC-8553-4F0D-B6C8-B55424BEA17E}" dt="2021-04-05T22:21:06.608" v="311" actId="478"/>
          <ac:picMkLst>
            <pc:docMk/>
            <pc:sldMk cId="2737020608" sldId="364"/>
            <ac:picMk id="13" creationId="{2849EAC0-1CFB-4FD8-8613-4208F4099E95}"/>
          </ac:picMkLst>
        </pc:picChg>
        <pc:picChg chg="mod">
          <ac:chgData name="Angel García Lupiañez" userId="a32b7bcea6c5172f" providerId="LiveId" clId="{D9C56EDC-8553-4F0D-B6C8-B55424BEA17E}" dt="2021-04-05T22:21:25.896" v="315" actId="1076"/>
          <ac:picMkLst>
            <pc:docMk/>
            <pc:sldMk cId="2737020608" sldId="364"/>
            <ac:picMk id="15" creationId="{88767E2E-5DC7-4E83-9C43-2B29F13A62C9}"/>
          </ac:picMkLst>
        </pc:picChg>
        <pc:picChg chg="add mod">
          <ac:chgData name="Angel García Lupiañez" userId="a32b7bcea6c5172f" providerId="LiveId" clId="{D9C56EDC-8553-4F0D-B6C8-B55424BEA17E}" dt="2021-04-05T22:21:22.089" v="314" actId="167"/>
          <ac:picMkLst>
            <pc:docMk/>
            <pc:sldMk cId="2737020608" sldId="364"/>
            <ac:picMk id="4098" creationId="{D2E08B2F-25C0-4149-8CA5-570A1E28D5F3}"/>
          </ac:picMkLst>
        </pc:picChg>
      </pc:sldChg>
      <pc:sldChg chg="addSp delSp modSp add mod delAnim modAnim">
        <pc:chgData name="Angel García Lupiañez" userId="a32b7bcea6c5172f" providerId="LiveId" clId="{D9C56EDC-8553-4F0D-B6C8-B55424BEA17E}" dt="2021-04-05T23:32:46.268" v="775" actId="1076"/>
        <pc:sldMkLst>
          <pc:docMk/>
          <pc:sldMk cId="662799488" sldId="365"/>
        </pc:sldMkLst>
        <pc:spChg chg="del">
          <ac:chgData name="Angel García Lupiañez" userId="a32b7bcea6c5172f" providerId="LiveId" clId="{D9C56EDC-8553-4F0D-B6C8-B55424BEA17E}" dt="2021-04-05T23:06:27.514" v="705" actId="478"/>
          <ac:spMkLst>
            <pc:docMk/>
            <pc:sldMk cId="662799488" sldId="365"/>
            <ac:spMk id="2" creationId="{1C37F6E8-2AD4-47B0-8E21-1272F3EFC806}"/>
          </ac:spMkLst>
        </pc:spChg>
        <pc:spChg chg="mod">
          <ac:chgData name="Angel García Lupiañez" userId="a32b7bcea6c5172f" providerId="LiveId" clId="{D9C56EDC-8553-4F0D-B6C8-B55424BEA17E}" dt="2021-04-05T23:32:19.121" v="770" actId="20577"/>
          <ac:spMkLst>
            <pc:docMk/>
            <pc:sldMk cId="662799488" sldId="365"/>
            <ac:spMk id="4" creationId="{4CAD05FA-161F-48C3-AF4B-A14C04F7046F}"/>
          </ac:spMkLst>
        </pc:spChg>
        <pc:spChg chg="del mod">
          <ac:chgData name="Angel García Lupiañez" userId="a32b7bcea6c5172f" providerId="LiveId" clId="{D9C56EDC-8553-4F0D-B6C8-B55424BEA17E}" dt="2021-04-05T23:13:58.874" v="756" actId="478"/>
          <ac:spMkLst>
            <pc:docMk/>
            <pc:sldMk cId="662799488" sldId="365"/>
            <ac:spMk id="5" creationId="{D02E178E-5DA0-4842-930B-96CD1224BC7D}"/>
          </ac:spMkLst>
        </pc:spChg>
        <pc:spChg chg="add del">
          <ac:chgData name="Angel García Lupiañez" userId="a32b7bcea6c5172f" providerId="LiveId" clId="{D9C56EDC-8553-4F0D-B6C8-B55424BEA17E}" dt="2021-04-05T23:32:26.202" v="773"/>
          <ac:spMkLst>
            <pc:docMk/>
            <pc:sldMk cId="662799488" sldId="365"/>
            <ac:spMk id="6" creationId="{069176EA-3B8E-4689-96C9-5AA1DFBD0B74}"/>
          </ac:spMkLst>
        </pc:spChg>
        <pc:spChg chg="del">
          <ac:chgData name="Angel García Lupiañez" userId="a32b7bcea6c5172f" providerId="LiveId" clId="{D9C56EDC-8553-4F0D-B6C8-B55424BEA17E}" dt="2021-04-05T22:56:10.522" v="582" actId="478"/>
          <ac:spMkLst>
            <pc:docMk/>
            <pc:sldMk cId="662799488" sldId="365"/>
            <ac:spMk id="7" creationId="{9A97C6B7-9552-40BF-A657-A219EFC1397D}"/>
          </ac:spMkLst>
        </pc:spChg>
        <pc:spChg chg="del">
          <ac:chgData name="Angel García Lupiañez" userId="a32b7bcea6c5172f" providerId="LiveId" clId="{D9C56EDC-8553-4F0D-B6C8-B55424BEA17E}" dt="2021-04-05T22:56:10.522" v="582" actId="478"/>
          <ac:spMkLst>
            <pc:docMk/>
            <pc:sldMk cId="662799488" sldId="365"/>
            <ac:spMk id="8" creationId="{8E7A6151-3D45-41A4-A7D7-0121D1C46428}"/>
          </ac:spMkLst>
        </pc:spChg>
        <pc:spChg chg="del">
          <ac:chgData name="Angel García Lupiañez" userId="a32b7bcea6c5172f" providerId="LiveId" clId="{D9C56EDC-8553-4F0D-B6C8-B55424BEA17E}" dt="2021-04-05T22:56:12.697" v="583" actId="478"/>
          <ac:spMkLst>
            <pc:docMk/>
            <pc:sldMk cId="662799488" sldId="365"/>
            <ac:spMk id="9" creationId="{9EFEBA73-A34B-4281-B59A-7B1247FFB007}"/>
          </ac:spMkLst>
        </pc:spChg>
        <pc:spChg chg="del">
          <ac:chgData name="Angel García Lupiañez" userId="a32b7bcea6c5172f" providerId="LiveId" clId="{D9C56EDC-8553-4F0D-B6C8-B55424BEA17E}" dt="2021-04-05T22:56:10.522" v="582" actId="478"/>
          <ac:spMkLst>
            <pc:docMk/>
            <pc:sldMk cId="662799488" sldId="365"/>
            <ac:spMk id="10" creationId="{775212D5-4B88-484F-8FCA-E056AD604C0B}"/>
          </ac:spMkLst>
        </pc:spChg>
        <pc:spChg chg="del">
          <ac:chgData name="Angel García Lupiañez" userId="a32b7bcea6c5172f" providerId="LiveId" clId="{D9C56EDC-8553-4F0D-B6C8-B55424BEA17E}" dt="2021-04-05T22:56:10.522" v="582" actId="478"/>
          <ac:spMkLst>
            <pc:docMk/>
            <pc:sldMk cId="662799488" sldId="365"/>
            <ac:spMk id="11" creationId="{8A7641D2-52CA-4BFF-82F9-0A6389E49026}"/>
          </ac:spMkLst>
        </pc:spChg>
        <pc:spChg chg="add del mod">
          <ac:chgData name="Angel García Lupiañez" userId="a32b7bcea6c5172f" providerId="LiveId" clId="{D9C56EDC-8553-4F0D-B6C8-B55424BEA17E}" dt="2021-04-05T23:32:23.828" v="771" actId="478"/>
          <ac:spMkLst>
            <pc:docMk/>
            <pc:sldMk cId="662799488" sldId="365"/>
            <ac:spMk id="12" creationId="{64B806B3-C19A-4D83-88CB-65F74005F55B}"/>
          </ac:spMkLst>
        </pc:spChg>
        <pc:spChg chg="add mod">
          <ac:chgData name="Angel García Lupiañez" userId="a32b7bcea6c5172f" providerId="LiveId" clId="{D9C56EDC-8553-4F0D-B6C8-B55424BEA17E}" dt="2021-04-05T23:32:46.268" v="775" actId="1076"/>
          <ac:spMkLst>
            <pc:docMk/>
            <pc:sldMk cId="662799488" sldId="365"/>
            <ac:spMk id="14" creationId="{3FBFA070-FC71-4108-BE38-C8F8227568F6}"/>
          </ac:spMkLst>
        </pc:spChg>
      </pc:sldChg>
      <pc:sldChg chg="addSp modSp add mod modAnim">
        <pc:chgData name="Angel García Lupiañez" userId="a32b7bcea6c5172f" providerId="LiveId" clId="{D9C56EDC-8553-4F0D-B6C8-B55424BEA17E}" dt="2021-04-05T23:35:58.354" v="788"/>
        <pc:sldMkLst>
          <pc:docMk/>
          <pc:sldMk cId="1569466754" sldId="366"/>
        </pc:sldMkLst>
        <pc:spChg chg="mod">
          <ac:chgData name="Angel García Lupiañez" userId="a32b7bcea6c5172f" providerId="LiveId" clId="{D9C56EDC-8553-4F0D-B6C8-B55424BEA17E}" dt="2021-04-05T23:35:37.584" v="785" actId="1076"/>
          <ac:spMkLst>
            <pc:docMk/>
            <pc:sldMk cId="1569466754" sldId="366"/>
            <ac:spMk id="5" creationId="{D02E178E-5DA0-4842-930B-96CD1224BC7D}"/>
          </ac:spMkLst>
        </pc:spChg>
        <pc:spChg chg="add mod">
          <ac:chgData name="Angel García Lupiañez" userId="a32b7bcea6c5172f" providerId="LiveId" clId="{D9C56EDC-8553-4F0D-B6C8-B55424BEA17E}" dt="2021-04-05T23:35:49.107" v="787" actId="14100"/>
          <ac:spMkLst>
            <pc:docMk/>
            <pc:sldMk cId="1569466754" sldId="366"/>
            <ac:spMk id="6" creationId="{DEE028C5-1D7A-409E-99DF-B4982DDBA0CE}"/>
          </ac:spMkLst>
        </pc:spChg>
      </pc:sldChg>
      <pc:sldChg chg="addSp delSp modSp add mod ord delAnim modAnim">
        <pc:chgData name="Angel García Lupiañez" userId="a32b7bcea6c5172f" providerId="LiveId" clId="{D9C56EDC-8553-4F0D-B6C8-B55424BEA17E}" dt="2021-04-05T23:15:12.819" v="763"/>
        <pc:sldMkLst>
          <pc:docMk/>
          <pc:sldMk cId="1411491640" sldId="367"/>
        </pc:sldMkLst>
        <pc:spChg chg="del">
          <ac:chgData name="Angel García Lupiañez" userId="a32b7bcea6c5172f" providerId="LiveId" clId="{D9C56EDC-8553-4F0D-B6C8-B55424BEA17E}" dt="2021-04-05T23:06:32.536" v="706" actId="478"/>
          <ac:spMkLst>
            <pc:docMk/>
            <pc:sldMk cId="1411491640" sldId="367"/>
            <ac:spMk id="2" creationId="{1C37F6E8-2AD4-47B0-8E21-1272F3EFC806}"/>
          </ac:spMkLst>
        </pc:spChg>
        <pc:spChg chg="mod">
          <ac:chgData name="Angel García Lupiañez" userId="a32b7bcea6c5172f" providerId="LiveId" clId="{D9C56EDC-8553-4F0D-B6C8-B55424BEA17E}" dt="2021-04-05T23:05:13.369" v="688" actId="20577"/>
          <ac:spMkLst>
            <pc:docMk/>
            <pc:sldMk cId="1411491640" sldId="367"/>
            <ac:spMk id="4" creationId="{4CAD05FA-161F-48C3-AF4B-A14C04F7046F}"/>
          </ac:spMkLst>
        </pc:spChg>
        <pc:spChg chg="del">
          <ac:chgData name="Angel García Lupiañez" userId="a32b7bcea6c5172f" providerId="LiveId" clId="{D9C56EDC-8553-4F0D-B6C8-B55424BEA17E}" dt="2021-04-05T23:05:26.530" v="689" actId="478"/>
          <ac:spMkLst>
            <pc:docMk/>
            <pc:sldMk cId="1411491640" sldId="367"/>
            <ac:spMk id="5" creationId="{D02E178E-5DA0-4842-930B-96CD1224BC7D}"/>
          </ac:spMkLst>
        </pc:spChg>
        <pc:spChg chg="add del mod">
          <ac:chgData name="Angel García Lupiañez" userId="a32b7bcea6c5172f" providerId="LiveId" clId="{D9C56EDC-8553-4F0D-B6C8-B55424BEA17E}" dt="2021-04-05T23:06:07.177" v="703" actId="22"/>
          <ac:spMkLst>
            <pc:docMk/>
            <pc:sldMk cId="1411491640" sldId="367"/>
            <ac:spMk id="6" creationId="{F80E6D2A-061F-4E36-8E93-F762832ED3FA}"/>
          </ac:spMkLst>
        </pc:spChg>
        <pc:spChg chg="add del">
          <ac:chgData name="Angel García Lupiañez" userId="a32b7bcea6c5172f" providerId="LiveId" clId="{D9C56EDC-8553-4F0D-B6C8-B55424BEA17E}" dt="2021-04-05T23:05:42.046" v="694"/>
          <ac:spMkLst>
            <pc:docMk/>
            <pc:sldMk cId="1411491640" sldId="367"/>
            <ac:spMk id="7" creationId="{C5F06EC0-F9E6-4DAC-BE63-0D65096C23FE}"/>
          </ac:spMkLst>
        </pc:spChg>
        <pc:spChg chg="add del mod">
          <ac:chgData name="Angel García Lupiañez" userId="a32b7bcea6c5172f" providerId="LiveId" clId="{D9C56EDC-8553-4F0D-B6C8-B55424BEA17E}" dt="2021-04-05T23:06:03.831" v="700"/>
          <ac:spMkLst>
            <pc:docMk/>
            <pc:sldMk cId="1411491640" sldId="367"/>
            <ac:spMk id="8" creationId="{00B8B2CC-86DF-43B0-A943-62C6C8D3B4AE}"/>
          </ac:spMkLst>
        </pc:spChg>
        <pc:spChg chg="add del">
          <ac:chgData name="Angel García Lupiañez" userId="a32b7bcea6c5172f" providerId="LiveId" clId="{D9C56EDC-8553-4F0D-B6C8-B55424BEA17E}" dt="2021-04-05T23:05:54.911" v="698"/>
          <ac:spMkLst>
            <pc:docMk/>
            <pc:sldMk cId="1411491640" sldId="367"/>
            <ac:spMk id="9" creationId="{A6D3D62B-9DFC-4C9C-9984-71AC4C5BD00D}"/>
          </ac:spMkLst>
        </pc:spChg>
        <pc:spChg chg="add mod">
          <ac:chgData name="Angel García Lupiañez" userId="a32b7bcea6c5172f" providerId="LiveId" clId="{D9C56EDC-8553-4F0D-B6C8-B55424BEA17E}" dt="2021-04-05T23:08:29.053" v="724" actId="1076"/>
          <ac:spMkLst>
            <pc:docMk/>
            <pc:sldMk cId="1411491640" sldId="367"/>
            <ac:spMk id="11" creationId="{94C00981-3547-4FCE-BC08-5E5972E46704}"/>
          </ac:spMkLst>
        </pc:spChg>
        <pc:spChg chg="add del mod">
          <ac:chgData name="Angel García Lupiañez" userId="a32b7bcea6c5172f" providerId="LiveId" clId="{D9C56EDC-8553-4F0D-B6C8-B55424BEA17E}" dt="2021-04-05T23:07:40.057" v="715" actId="478"/>
          <ac:spMkLst>
            <pc:docMk/>
            <pc:sldMk cId="1411491640" sldId="367"/>
            <ac:spMk id="12" creationId="{45159FA0-5F73-4B16-91F6-2CA7A8004870}"/>
          </ac:spMkLst>
        </pc:spChg>
        <pc:spChg chg="add mod">
          <ac:chgData name="Angel García Lupiañez" userId="a32b7bcea6c5172f" providerId="LiveId" clId="{D9C56EDC-8553-4F0D-B6C8-B55424BEA17E}" dt="2021-04-05T23:09:41.295" v="728" actId="6549"/>
          <ac:spMkLst>
            <pc:docMk/>
            <pc:sldMk cId="1411491640" sldId="367"/>
            <ac:spMk id="14" creationId="{B0FD2EB0-3BD6-4BCE-90D7-2E5B3F1E53FB}"/>
          </ac:spMkLst>
        </pc:spChg>
        <pc:spChg chg="add mod">
          <ac:chgData name="Angel García Lupiañez" userId="a32b7bcea6c5172f" providerId="LiveId" clId="{D9C56EDC-8553-4F0D-B6C8-B55424BEA17E}" dt="2021-04-05T23:10:51.015" v="750" actId="14100"/>
          <ac:spMkLst>
            <pc:docMk/>
            <pc:sldMk cId="1411491640" sldId="367"/>
            <ac:spMk id="16" creationId="{1B21DCE5-05B3-4989-865C-EAC643734AD9}"/>
          </ac:spMkLst>
        </pc:spChg>
      </pc:sldChg>
      <pc:sldChg chg="add">
        <pc:chgData name="Angel García Lupiañez" userId="a32b7bcea6c5172f" providerId="LiveId" clId="{D9C56EDC-8553-4F0D-B6C8-B55424BEA17E}" dt="2021-04-05T23:32:14.560" v="764" actId="2890"/>
        <pc:sldMkLst>
          <pc:docMk/>
          <pc:sldMk cId="3060579972" sldId="368"/>
        </pc:sldMkLst>
      </pc:sldChg>
      <pc:sldChg chg="delSp modSp add modAnim">
        <pc:chgData name="Angel García Lupiañez" userId="a32b7bcea6c5172f" providerId="LiveId" clId="{D9C56EDC-8553-4F0D-B6C8-B55424BEA17E}" dt="2021-04-05T23:38:17.209" v="798" actId="20577"/>
        <pc:sldMkLst>
          <pc:docMk/>
          <pc:sldMk cId="4287195242" sldId="369"/>
        </pc:sldMkLst>
        <pc:spChg chg="del">
          <ac:chgData name="Angel García Lupiañez" userId="a32b7bcea6c5172f" providerId="LiveId" clId="{D9C56EDC-8553-4F0D-B6C8-B55424BEA17E}" dt="2021-04-05T23:38:12.602" v="790" actId="478"/>
          <ac:spMkLst>
            <pc:docMk/>
            <pc:sldMk cId="4287195242" sldId="369"/>
            <ac:spMk id="2" creationId="{37B14380-1B1A-4EFF-A42A-EA9ED0EADFD8}"/>
          </ac:spMkLst>
        </pc:spChg>
        <pc:spChg chg="del">
          <ac:chgData name="Angel García Lupiañez" userId="a32b7bcea6c5172f" providerId="LiveId" clId="{D9C56EDC-8553-4F0D-B6C8-B55424BEA17E}" dt="2021-04-05T23:38:12.602" v="790" actId="478"/>
          <ac:spMkLst>
            <pc:docMk/>
            <pc:sldMk cId="4287195242" sldId="369"/>
            <ac:spMk id="3" creationId="{73A38E34-32F0-4B63-B11A-03ECB0FE49E6}"/>
          </ac:spMkLst>
        </pc:spChg>
        <pc:spChg chg="mod">
          <ac:chgData name="Angel García Lupiañez" userId="a32b7bcea6c5172f" providerId="LiveId" clId="{D9C56EDC-8553-4F0D-B6C8-B55424BEA17E}" dt="2021-04-05T23:38:17.209" v="798" actId="20577"/>
          <ac:spMkLst>
            <pc:docMk/>
            <pc:sldMk cId="4287195242" sldId="369"/>
            <ac:spMk id="4" creationId="{4CAD05FA-161F-48C3-AF4B-A14C04F7046F}"/>
          </ac:spMkLst>
        </pc:spChg>
        <pc:spChg chg="del">
          <ac:chgData name="Angel García Lupiañez" userId="a32b7bcea6c5172f" providerId="LiveId" clId="{D9C56EDC-8553-4F0D-B6C8-B55424BEA17E}" dt="2021-04-05T23:38:12.602" v="790" actId="478"/>
          <ac:spMkLst>
            <pc:docMk/>
            <pc:sldMk cId="4287195242" sldId="369"/>
            <ac:spMk id="5" creationId="{D02E178E-5DA0-4842-930B-96CD1224BC7D}"/>
          </ac:spMkLst>
        </pc:spChg>
        <pc:spChg chg="del">
          <ac:chgData name="Angel García Lupiañez" userId="a32b7bcea6c5172f" providerId="LiveId" clId="{D9C56EDC-8553-4F0D-B6C8-B55424BEA17E}" dt="2021-04-05T23:38:12.602" v="790" actId="478"/>
          <ac:spMkLst>
            <pc:docMk/>
            <pc:sldMk cId="4287195242" sldId="369"/>
            <ac:spMk id="7" creationId="{73787477-DD07-4C26-AFF4-7E36DBD1C670}"/>
          </ac:spMkLst>
        </pc:spChg>
      </pc:sldChg>
      <pc:sldChg chg="modSp add">
        <pc:chgData name="Angel García Lupiañez" userId="a32b7bcea6c5172f" providerId="LiveId" clId="{D9C56EDC-8553-4F0D-B6C8-B55424BEA17E}" dt="2021-04-05T23:41:22.676" v="804" actId="20577"/>
        <pc:sldMkLst>
          <pc:docMk/>
          <pc:sldMk cId="2950012247" sldId="370"/>
        </pc:sldMkLst>
        <pc:spChg chg="mod">
          <ac:chgData name="Angel García Lupiañez" userId="a32b7bcea6c5172f" providerId="LiveId" clId="{D9C56EDC-8553-4F0D-B6C8-B55424BEA17E}" dt="2021-04-05T23:41:22.676" v="804" actId="20577"/>
          <ac:spMkLst>
            <pc:docMk/>
            <pc:sldMk cId="2950012247" sldId="370"/>
            <ac:spMk id="4" creationId="{4CAD05FA-161F-48C3-AF4B-A14C04F7046F}"/>
          </ac:spMkLst>
        </pc:spChg>
      </pc:sldChg>
      <pc:sldChg chg="addSp delSp modSp add mod modAnim">
        <pc:chgData name="Angel García Lupiañez" userId="a32b7bcea6c5172f" providerId="LiveId" clId="{D9C56EDC-8553-4F0D-B6C8-B55424BEA17E}" dt="2021-04-05T23:55:42.300" v="831"/>
        <pc:sldMkLst>
          <pc:docMk/>
          <pc:sldMk cId="3591625902" sldId="371"/>
        </pc:sldMkLst>
        <pc:spChg chg="mod">
          <ac:chgData name="Angel García Lupiañez" userId="a32b7bcea6c5172f" providerId="LiveId" clId="{D9C56EDC-8553-4F0D-B6C8-B55424BEA17E}" dt="2021-04-05T23:55:27.547" v="829" actId="14100"/>
          <ac:spMkLst>
            <pc:docMk/>
            <pc:sldMk cId="3591625902" sldId="371"/>
            <ac:spMk id="4" creationId="{4CAD05FA-161F-48C3-AF4B-A14C04F7046F}"/>
          </ac:spMkLst>
        </pc:spChg>
        <pc:graphicFrameChg chg="add del mod">
          <ac:chgData name="Angel García Lupiañez" userId="a32b7bcea6c5172f" providerId="LiveId" clId="{D9C56EDC-8553-4F0D-B6C8-B55424BEA17E}" dt="2021-04-05T23:54:57.498" v="807" actId="478"/>
          <ac:graphicFrameMkLst>
            <pc:docMk/>
            <pc:sldMk cId="3591625902" sldId="371"/>
            <ac:graphicFrameMk id="2" creationId="{3AD67F64-E7C7-4395-8E70-D4D8395320F1}"/>
          </ac:graphicFrameMkLst>
        </pc:graphicFrameChg>
        <pc:picChg chg="add mod">
          <ac:chgData name="Angel García Lupiañez" userId="a32b7bcea6c5172f" providerId="LiveId" clId="{D9C56EDC-8553-4F0D-B6C8-B55424BEA17E}" dt="2021-04-05T23:55:33.840" v="830" actId="1440"/>
          <ac:picMkLst>
            <pc:docMk/>
            <pc:sldMk cId="3591625902" sldId="371"/>
            <ac:picMk id="5" creationId="{E48BD114-7EF1-49CD-8C31-FD098A45B5A7}"/>
          </ac:picMkLst>
        </pc:picChg>
      </pc:sldChg>
      <pc:sldChg chg="addSp delSp modSp add mod modAnim">
        <pc:chgData name="Angel García Lupiañez" userId="a32b7bcea6c5172f" providerId="LiveId" clId="{D9C56EDC-8553-4F0D-B6C8-B55424BEA17E}" dt="2021-04-05T23:58:14.255" v="864"/>
        <pc:sldMkLst>
          <pc:docMk/>
          <pc:sldMk cId="782013328" sldId="372"/>
        </pc:sldMkLst>
        <pc:spChg chg="add del">
          <ac:chgData name="Angel García Lupiañez" userId="a32b7bcea6c5172f" providerId="LiveId" clId="{D9C56EDC-8553-4F0D-B6C8-B55424BEA17E}" dt="2021-04-05T23:56:54.371" v="852"/>
          <ac:spMkLst>
            <pc:docMk/>
            <pc:sldMk cId="782013328" sldId="372"/>
            <ac:spMk id="2" creationId="{A5BB93F2-06CC-438F-9BAB-B0B24D7CFF5F}"/>
          </ac:spMkLst>
        </pc:spChg>
        <pc:spChg chg="mod">
          <ac:chgData name="Angel García Lupiañez" userId="a32b7bcea6c5172f" providerId="LiveId" clId="{D9C56EDC-8553-4F0D-B6C8-B55424BEA17E}" dt="2021-04-05T23:57:54.691" v="861" actId="14861"/>
          <ac:spMkLst>
            <pc:docMk/>
            <pc:sldMk cId="782013328" sldId="372"/>
            <ac:spMk id="4" creationId="{4CAD05FA-161F-48C3-AF4B-A14C04F7046F}"/>
          </ac:spMkLst>
        </pc:spChg>
        <pc:spChg chg="add mod">
          <ac:chgData name="Angel García Lupiañez" userId="a32b7bcea6c5172f" providerId="LiveId" clId="{D9C56EDC-8553-4F0D-B6C8-B55424BEA17E}" dt="2021-04-05T23:57:15.883" v="854" actId="1076"/>
          <ac:spMkLst>
            <pc:docMk/>
            <pc:sldMk cId="782013328" sldId="372"/>
            <ac:spMk id="5" creationId="{5459B8F7-D227-48E4-9374-4FEAEFCFB1CE}"/>
          </ac:spMkLst>
        </pc:spChg>
        <pc:spChg chg="add mod">
          <ac:chgData name="Angel García Lupiañez" userId="a32b7bcea6c5172f" providerId="LiveId" clId="{D9C56EDC-8553-4F0D-B6C8-B55424BEA17E}" dt="2021-04-05T23:57:43.154" v="860" actId="1076"/>
          <ac:spMkLst>
            <pc:docMk/>
            <pc:sldMk cId="782013328" sldId="372"/>
            <ac:spMk id="7" creationId="{D7A880F6-6DAB-4C37-B210-E9C7390506E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4BB119-EB3F-4BA4-B33F-E8C9FAAD5A06}" type="doc">
      <dgm:prSet loTypeId="urn:microsoft.com/office/officeart/2005/8/layout/orgChart1" loCatId="hierarchy" qsTypeId="urn:microsoft.com/office/officeart/2005/8/quickstyle/simple1" qsCatId="simple" csTypeId="urn:microsoft.com/office/officeart/2005/8/colors/colorful3" csCatId="colorful" phldr="1"/>
      <dgm:spPr/>
      <dgm:t>
        <a:bodyPr/>
        <a:lstStyle/>
        <a:p>
          <a:endParaRPr lang="es-ES"/>
        </a:p>
      </dgm:t>
    </dgm:pt>
    <dgm:pt modelId="{B28C676B-D218-4E21-82FD-F6DCEC4BD43B}">
      <dgm:prSet phldrT="[Texto]" custT="1"/>
      <dgm:spPr>
        <a:scene3d>
          <a:camera prst="orthographicFront"/>
          <a:lightRig rig="threePt" dir="t"/>
        </a:scene3d>
        <a:sp3d>
          <a:bevelT w="165100" prst="coolSlant"/>
        </a:sp3d>
      </dgm:spPr>
      <dgm:t>
        <a:bodyPr/>
        <a:lstStyle/>
        <a:p>
          <a:r>
            <a:rPr lang="es-ES" sz="2000" b="1" cap="none" spc="50" dirty="0">
              <a:ln w="0"/>
              <a:effectLst>
                <a:innerShdw blurRad="63500" dist="50800" dir="13500000">
                  <a:srgbClr val="000000">
                    <a:alpha val="50000"/>
                  </a:srgbClr>
                </a:innerShdw>
              </a:effectLst>
            </a:rPr>
            <a:t>DETERMINADOS</a:t>
          </a:r>
          <a:endParaRPr lang="es-ES" sz="2500" b="1" cap="none" spc="50" dirty="0">
            <a:ln w="0"/>
            <a:effectLst>
              <a:innerShdw blurRad="63500" dist="50800" dir="13500000">
                <a:srgbClr val="000000">
                  <a:alpha val="50000"/>
                </a:srgbClr>
              </a:innerShdw>
            </a:effectLst>
          </a:endParaRPr>
        </a:p>
      </dgm:t>
    </dgm:pt>
    <dgm:pt modelId="{F4FA97F6-3EEA-4AA0-B88E-CA17E8A28796}" type="parTrans" cxnId="{37F1A2D1-CD37-49E1-962E-D8C77AFF40F6}">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09AC2AE1-E38E-4F43-A049-9E51FD4FA315}" type="sibTrans" cxnId="{37F1A2D1-CD37-49E1-962E-D8C77AFF40F6}">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2012CC03-B757-490A-91A4-4E809ED4CED3}" type="asst">
      <dgm:prSet phldrT="[Texto]" custT="1"/>
      <dgm:spPr>
        <a:scene3d>
          <a:camera prst="orthographicFront"/>
          <a:lightRig rig="threePt" dir="t"/>
        </a:scene3d>
        <a:sp3d>
          <a:bevelT w="165100" prst="coolSlant"/>
        </a:sp3d>
      </dgm:spPr>
      <dgm:t>
        <a:bodyPr/>
        <a:lstStyle/>
        <a:p>
          <a:r>
            <a:rPr lang="es-ES" sz="2400" b="1" cap="none" spc="50">
              <a:ln w="0"/>
              <a:effectLst>
                <a:innerShdw blurRad="63500" dist="50800" dir="13500000">
                  <a:srgbClr val="000000">
                    <a:alpha val="50000"/>
                  </a:srgbClr>
                </a:innerShdw>
              </a:effectLst>
            </a:rPr>
            <a:t>FOR</a:t>
          </a:r>
          <a:endParaRPr lang="es-ES" sz="2400" b="1" cap="none" spc="50" dirty="0">
            <a:ln w="0"/>
            <a:effectLst>
              <a:innerShdw blurRad="63500" dist="50800" dir="13500000">
                <a:srgbClr val="000000">
                  <a:alpha val="50000"/>
                </a:srgbClr>
              </a:innerShdw>
            </a:effectLst>
          </a:endParaRPr>
        </a:p>
      </dgm:t>
    </dgm:pt>
    <dgm:pt modelId="{71F24BB2-4B01-41B7-9EF5-607AF84304C2}" type="parTrans" cxnId="{A7369AD8-4FB2-4A5C-9F81-162FB9D97EF9}">
      <dgm:prSet/>
      <dgm:spPr>
        <a:scene3d>
          <a:camera prst="orthographicFront"/>
          <a:lightRig rig="threePt" dir="t"/>
        </a:scene3d>
        <a:sp3d>
          <a:bevelT w="165100" prst="coolSlant"/>
        </a:sp3d>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D3E748FE-5139-48A5-A3DF-6F77E48AD87C}" type="sibTrans" cxnId="{A7369AD8-4FB2-4A5C-9F81-162FB9D97EF9}">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3320CD0F-67A6-4ACB-8E13-B56409CA38D0}">
      <dgm:prSet phldrT="[Texto]" custT="1"/>
      <dgm:spPr>
        <a:scene3d>
          <a:camera prst="orthographicFront"/>
          <a:lightRig rig="threePt" dir="t"/>
        </a:scene3d>
        <a:sp3d>
          <a:bevelT w="165100" prst="coolSlant"/>
        </a:sp3d>
      </dgm:spPr>
      <dgm:t>
        <a:bodyPr/>
        <a:lstStyle/>
        <a:p>
          <a:r>
            <a:rPr lang="es-ES" sz="2000" b="1" cap="none" spc="50">
              <a:ln w="0"/>
              <a:effectLst>
                <a:innerShdw blurRad="63500" dist="50800" dir="13500000">
                  <a:srgbClr val="000000">
                    <a:alpha val="50000"/>
                  </a:srgbClr>
                </a:innerShdw>
              </a:effectLst>
            </a:rPr>
            <a:t>INDETERMINADOS</a:t>
          </a:r>
          <a:endParaRPr lang="es-ES" sz="2100" b="1" cap="none" spc="50" dirty="0">
            <a:ln w="0"/>
            <a:effectLst>
              <a:innerShdw blurRad="63500" dist="50800" dir="13500000">
                <a:srgbClr val="000000">
                  <a:alpha val="50000"/>
                </a:srgbClr>
              </a:innerShdw>
            </a:effectLst>
          </a:endParaRPr>
        </a:p>
      </dgm:t>
    </dgm:pt>
    <dgm:pt modelId="{09961896-8D0B-4403-9C0C-D742E8FFA579}" type="parTrans" cxnId="{C380D8D4-5F6C-4C1D-B8AE-6AA8D486F86D}">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5D17308E-859E-4FAD-A584-A6D729DF77D2}" type="sibTrans" cxnId="{C380D8D4-5F6C-4C1D-B8AE-6AA8D486F86D}">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A601ACD5-EFAD-414D-874A-76146DC8DD9C}">
      <dgm:prSet phldrT="[Texto]" custT="1"/>
      <dgm:spPr>
        <a:scene3d>
          <a:camera prst="orthographicFront"/>
          <a:lightRig rig="threePt" dir="t"/>
        </a:scene3d>
        <a:sp3d>
          <a:bevelT w="165100" prst="coolSlant"/>
        </a:sp3d>
      </dgm:spPr>
      <dgm:t>
        <a:bodyPr/>
        <a:lstStyle/>
        <a:p>
          <a:r>
            <a:rPr lang="es-ES" sz="2000" b="1" cap="none" spc="50">
              <a:ln w="0"/>
              <a:effectLst>
                <a:innerShdw blurRad="63500" dist="50800" dir="13500000">
                  <a:srgbClr val="000000">
                    <a:alpha val="50000"/>
                  </a:srgbClr>
                </a:innerShdw>
              </a:effectLst>
            </a:rPr>
            <a:t>WHILE</a:t>
          </a:r>
          <a:endParaRPr lang="es-ES" sz="2000" b="1" cap="none" spc="50" dirty="0">
            <a:ln w="0"/>
            <a:effectLst>
              <a:innerShdw blurRad="63500" dist="50800" dir="13500000">
                <a:srgbClr val="000000">
                  <a:alpha val="50000"/>
                </a:srgbClr>
              </a:innerShdw>
            </a:effectLst>
          </a:endParaRPr>
        </a:p>
      </dgm:t>
    </dgm:pt>
    <dgm:pt modelId="{EC56A50F-8947-4470-B173-1FFCAAA2C0C4}" type="parTrans" cxnId="{1EC18946-CF43-4FD9-A84B-924DFF5CA8CF}">
      <dgm:prSet/>
      <dgm:spPr>
        <a:scene3d>
          <a:camera prst="orthographicFront"/>
          <a:lightRig rig="threePt" dir="t"/>
        </a:scene3d>
        <a:sp3d>
          <a:bevelT w="165100" prst="coolSlant"/>
        </a:sp3d>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90280ADE-6501-42C3-8572-AF80D47DDD08}" type="sibTrans" cxnId="{1EC18946-CF43-4FD9-A84B-924DFF5CA8CF}">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681983E8-8D66-4D37-9CD8-AA37193049C8}">
      <dgm:prSet phldrT="[Texto]" custT="1"/>
      <dgm:spPr>
        <a:scene3d>
          <a:camera prst="orthographicFront"/>
          <a:lightRig rig="threePt" dir="t"/>
        </a:scene3d>
        <a:sp3d>
          <a:bevelT w="165100" prst="coolSlant"/>
        </a:sp3d>
      </dgm:spPr>
      <dgm:t>
        <a:bodyPr/>
        <a:lstStyle/>
        <a:p>
          <a:r>
            <a:rPr lang="es-ES" sz="2000" b="1" cap="none" spc="50">
              <a:ln w="0"/>
              <a:effectLst>
                <a:innerShdw blurRad="63500" dist="50800" dir="13500000">
                  <a:srgbClr val="000000">
                    <a:alpha val="50000"/>
                  </a:srgbClr>
                </a:innerShdw>
              </a:effectLst>
            </a:rPr>
            <a:t>DO WHILE</a:t>
          </a:r>
          <a:endParaRPr lang="es-ES" sz="2000" b="1" cap="none" spc="50" dirty="0">
            <a:ln w="0"/>
            <a:effectLst>
              <a:innerShdw blurRad="63500" dist="50800" dir="13500000">
                <a:srgbClr val="000000">
                  <a:alpha val="50000"/>
                </a:srgbClr>
              </a:innerShdw>
            </a:effectLst>
          </a:endParaRPr>
        </a:p>
      </dgm:t>
    </dgm:pt>
    <dgm:pt modelId="{DA26702D-54CD-4D48-82D7-C27FC500955B}" type="parTrans" cxnId="{43ED0C97-4CAA-4ED8-92A9-96DFD2D7E128}">
      <dgm:prSet/>
      <dgm:spPr>
        <a:scene3d>
          <a:camera prst="orthographicFront"/>
          <a:lightRig rig="threePt" dir="t"/>
        </a:scene3d>
        <a:sp3d>
          <a:bevelT w="165100" prst="coolSlant"/>
        </a:sp3d>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9D4452E3-B862-48F6-94EC-F815E7FFC140}" type="sibTrans" cxnId="{43ED0C97-4CAA-4ED8-92A9-96DFD2D7E128}">
      <dgm:prSet/>
      <dgm:spPr/>
      <dgm:t>
        <a:bodyPr/>
        <a:lstStyle/>
        <a:p>
          <a:endParaRPr lang="es-ES" b="1" cap="none" spc="50">
            <a:ln w="0"/>
            <a:solidFill>
              <a:schemeClr val="bg2"/>
            </a:solidFill>
            <a:effectLst>
              <a:innerShdw blurRad="63500" dist="50800" dir="13500000">
                <a:srgbClr val="000000">
                  <a:alpha val="50000"/>
                </a:srgbClr>
              </a:innerShdw>
            </a:effectLst>
          </a:endParaRPr>
        </a:p>
      </dgm:t>
    </dgm:pt>
    <dgm:pt modelId="{33A7B195-3D2D-4E3F-8A72-A23BEB64D100}" type="pres">
      <dgm:prSet presAssocID="{7E4BB119-EB3F-4BA4-B33F-E8C9FAAD5A06}" presName="hierChild1" presStyleCnt="0">
        <dgm:presLayoutVars>
          <dgm:orgChart val="1"/>
          <dgm:chPref val="1"/>
          <dgm:dir/>
          <dgm:animOne val="branch"/>
          <dgm:animLvl val="lvl"/>
          <dgm:resizeHandles/>
        </dgm:presLayoutVars>
      </dgm:prSet>
      <dgm:spPr/>
    </dgm:pt>
    <dgm:pt modelId="{07B799FD-A2D6-4A2B-8B6F-233FDCD71415}" type="pres">
      <dgm:prSet presAssocID="{B28C676B-D218-4E21-82FD-F6DCEC4BD43B}" presName="hierRoot1" presStyleCnt="0">
        <dgm:presLayoutVars>
          <dgm:hierBranch val="init"/>
        </dgm:presLayoutVars>
      </dgm:prSet>
      <dgm:spPr>
        <a:scene3d>
          <a:camera prst="orthographicFront"/>
          <a:lightRig rig="threePt" dir="t"/>
        </a:scene3d>
        <a:sp3d>
          <a:bevelT w="165100" prst="coolSlant"/>
        </a:sp3d>
      </dgm:spPr>
    </dgm:pt>
    <dgm:pt modelId="{19C4D33C-FA02-4EF2-BD61-BA348D630CA6}" type="pres">
      <dgm:prSet presAssocID="{B28C676B-D218-4E21-82FD-F6DCEC4BD43B}" presName="rootComposite1" presStyleCnt="0"/>
      <dgm:spPr>
        <a:scene3d>
          <a:camera prst="orthographicFront"/>
          <a:lightRig rig="threePt" dir="t"/>
        </a:scene3d>
        <a:sp3d>
          <a:bevelT w="165100" prst="coolSlant"/>
        </a:sp3d>
      </dgm:spPr>
    </dgm:pt>
    <dgm:pt modelId="{3446A30D-B664-4844-8E06-38806212F009}" type="pres">
      <dgm:prSet presAssocID="{B28C676B-D218-4E21-82FD-F6DCEC4BD43B}" presName="rootText1" presStyleLbl="node0" presStyleIdx="0" presStyleCnt="2" custScaleX="179494">
        <dgm:presLayoutVars>
          <dgm:chPref val="3"/>
        </dgm:presLayoutVars>
      </dgm:prSet>
      <dgm:spPr/>
    </dgm:pt>
    <dgm:pt modelId="{C203388F-9E63-497A-B0FA-DACB3CF4E039}" type="pres">
      <dgm:prSet presAssocID="{B28C676B-D218-4E21-82FD-F6DCEC4BD43B}" presName="rootConnector1" presStyleLbl="node1" presStyleIdx="0" presStyleCnt="0"/>
      <dgm:spPr/>
    </dgm:pt>
    <dgm:pt modelId="{E3BCCEC0-4CE3-4A30-B4EB-56D07943D6CE}" type="pres">
      <dgm:prSet presAssocID="{B28C676B-D218-4E21-82FD-F6DCEC4BD43B}" presName="hierChild2" presStyleCnt="0"/>
      <dgm:spPr>
        <a:scene3d>
          <a:camera prst="orthographicFront"/>
          <a:lightRig rig="threePt" dir="t"/>
        </a:scene3d>
        <a:sp3d>
          <a:bevelT w="165100" prst="coolSlant"/>
        </a:sp3d>
      </dgm:spPr>
    </dgm:pt>
    <dgm:pt modelId="{51910C33-E143-48B9-97C9-3E41AF9AE8BE}" type="pres">
      <dgm:prSet presAssocID="{B28C676B-D218-4E21-82FD-F6DCEC4BD43B}" presName="hierChild3" presStyleCnt="0"/>
      <dgm:spPr>
        <a:scene3d>
          <a:camera prst="orthographicFront"/>
          <a:lightRig rig="threePt" dir="t"/>
        </a:scene3d>
        <a:sp3d>
          <a:bevelT w="165100" prst="coolSlant"/>
        </a:sp3d>
      </dgm:spPr>
    </dgm:pt>
    <dgm:pt modelId="{5C9B3EE8-0EBD-466F-AE87-FC04D17964F9}" type="pres">
      <dgm:prSet presAssocID="{71F24BB2-4B01-41B7-9EF5-607AF84304C2}" presName="Name111" presStyleLbl="parChTrans1D2" presStyleIdx="0" presStyleCnt="3"/>
      <dgm:spPr/>
    </dgm:pt>
    <dgm:pt modelId="{04F8DF5E-FA03-43B4-8A64-A5549449BD61}" type="pres">
      <dgm:prSet presAssocID="{2012CC03-B757-490A-91A4-4E809ED4CED3}" presName="hierRoot3" presStyleCnt="0">
        <dgm:presLayoutVars>
          <dgm:hierBranch val="init"/>
        </dgm:presLayoutVars>
      </dgm:prSet>
      <dgm:spPr>
        <a:scene3d>
          <a:camera prst="orthographicFront"/>
          <a:lightRig rig="threePt" dir="t"/>
        </a:scene3d>
        <a:sp3d>
          <a:bevelT w="165100" prst="coolSlant"/>
        </a:sp3d>
      </dgm:spPr>
    </dgm:pt>
    <dgm:pt modelId="{EA52C407-0870-489F-8D42-079D0D041B3F}" type="pres">
      <dgm:prSet presAssocID="{2012CC03-B757-490A-91A4-4E809ED4CED3}" presName="rootComposite3" presStyleCnt="0"/>
      <dgm:spPr>
        <a:scene3d>
          <a:camera prst="orthographicFront"/>
          <a:lightRig rig="threePt" dir="t"/>
        </a:scene3d>
        <a:sp3d>
          <a:bevelT w="165100" prst="coolSlant"/>
        </a:sp3d>
      </dgm:spPr>
    </dgm:pt>
    <dgm:pt modelId="{9A073345-703E-4AA5-9B8C-4809F68E54A0}" type="pres">
      <dgm:prSet presAssocID="{2012CC03-B757-490A-91A4-4E809ED4CED3}" presName="rootText3" presStyleLbl="asst1" presStyleIdx="0" presStyleCnt="1">
        <dgm:presLayoutVars>
          <dgm:chPref val="3"/>
        </dgm:presLayoutVars>
      </dgm:prSet>
      <dgm:spPr/>
    </dgm:pt>
    <dgm:pt modelId="{A694ADD7-B0B6-4649-B635-FE12B675A9A2}" type="pres">
      <dgm:prSet presAssocID="{2012CC03-B757-490A-91A4-4E809ED4CED3}" presName="rootConnector3" presStyleLbl="asst1" presStyleIdx="0" presStyleCnt="1"/>
      <dgm:spPr/>
    </dgm:pt>
    <dgm:pt modelId="{09C403B8-7E9D-463F-9992-7B8D2072198E}" type="pres">
      <dgm:prSet presAssocID="{2012CC03-B757-490A-91A4-4E809ED4CED3}" presName="hierChild6" presStyleCnt="0"/>
      <dgm:spPr>
        <a:scene3d>
          <a:camera prst="orthographicFront"/>
          <a:lightRig rig="threePt" dir="t"/>
        </a:scene3d>
        <a:sp3d>
          <a:bevelT w="165100" prst="coolSlant"/>
        </a:sp3d>
      </dgm:spPr>
    </dgm:pt>
    <dgm:pt modelId="{671D93A0-B39E-4760-B4F3-4EF0F8D77744}" type="pres">
      <dgm:prSet presAssocID="{2012CC03-B757-490A-91A4-4E809ED4CED3}" presName="hierChild7" presStyleCnt="0"/>
      <dgm:spPr>
        <a:scene3d>
          <a:camera prst="orthographicFront"/>
          <a:lightRig rig="threePt" dir="t"/>
        </a:scene3d>
        <a:sp3d>
          <a:bevelT w="165100" prst="coolSlant"/>
        </a:sp3d>
      </dgm:spPr>
    </dgm:pt>
    <dgm:pt modelId="{A72FE5BE-C794-46AE-9848-7C11FD56EB3D}" type="pres">
      <dgm:prSet presAssocID="{3320CD0F-67A6-4ACB-8E13-B56409CA38D0}" presName="hierRoot1" presStyleCnt="0">
        <dgm:presLayoutVars>
          <dgm:hierBranch val="init"/>
        </dgm:presLayoutVars>
      </dgm:prSet>
      <dgm:spPr>
        <a:scene3d>
          <a:camera prst="orthographicFront"/>
          <a:lightRig rig="threePt" dir="t"/>
        </a:scene3d>
        <a:sp3d>
          <a:bevelT w="165100" prst="coolSlant"/>
        </a:sp3d>
      </dgm:spPr>
    </dgm:pt>
    <dgm:pt modelId="{7E0E21BB-E1D5-4E31-9A80-8C10D761FDB4}" type="pres">
      <dgm:prSet presAssocID="{3320CD0F-67A6-4ACB-8E13-B56409CA38D0}" presName="rootComposite1" presStyleCnt="0"/>
      <dgm:spPr>
        <a:scene3d>
          <a:camera prst="orthographicFront"/>
          <a:lightRig rig="threePt" dir="t"/>
        </a:scene3d>
        <a:sp3d>
          <a:bevelT w="165100" prst="coolSlant"/>
        </a:sp3d>
      </dgm:spPr>
    </dgm:pt>
    <dgm:pt modelId="{B945A8AF-860B-46F8-8A2E-67FCB2F01CA7}" type="pres">
      <dgm:prSet presAssocID="{3320CD0F-67A6-4ACB-8E13-B56409CA38D0}" presName="rootText1" presStyleLbl="node0" presStyleIdx="1" presStyleCnt="2" custScaleX="167751" custScaleY="96433" custLinFactNeighborX="1603" custLinFactNeighborY="1991">
        <dgm:presLayoutVars>
          <dgm:chPref val="3"/>
        </dgm:presLayoutVars>
      </dgm:prSet>
      <dgm:spPr/>
    </dgm:pt>
    <dgm:pt modelId="{023729EC-34FA-41C2-A5E3-3C01FD8E3BC1}" type="pres">
      <dgm:prSet presAssocID="{3320CD0F-67A6-4ACB-8E13-B56409CA38D0}" presName="rootConnector1" presStyleLbl="node1" presStyleIdx="0" presStyleCnt="0"/>
      <dgm:spPr/>
    </dgm:pt>
    <dgm:pt modelId="{49B8B3A5-D4A9-491F-B038-45E0A1A7918E}" type="pres">
      <dgm:prSet presAssocID="{3320CD0F-67A6-4ACB-8E13-B56409CA38D0}" presName="hierChild2" presStyleCnt="0"/>
      <dgm:spPr>
        <a:scene3d>
          <a:camera prst="orthographicFront"/>
          <a:lightRig rig="threePt" dir="t"/>
        </a:scene3d>
        <a:sp3d>
          <a:bevelT w="165100" prst="coolSlant"/>
        </a:sp3d>
      </dgm:spPr>
    </dgm:pt>
    <dgm:pt modelId="{759395B1-CA59-4FE4-8026-02151346DB47}" type="pres">
      <dgm:prSet presAssocID="{EC56A50F-8947-4470-B173-1FFCAAA2C0C4}" presName="Name37" presStyleLbl="parChTrans1D2" presStyleIdx="1" presStyleCnt="3"/>
      <dgm:spPr/>
    </dgm:pt>
    <dgm:pt modelId="{C9148B80-B03F-4661-B91D-0790F41E0C89}" type="pres">
      <dgm:prSet presAssocID="{A601ACD5-EFAD-414D-874A-76146DC8DD9C}" presName="hierRoot2" presStyleCnt="0">
        <dgm:presLayoutVars>
          <dgm:hierBranch val="init"/>
        </dgm:presLayoutVars>
      </dgm:prSet>
      <dgm:spPr>
        <a:scene3d>
          <a:camera prst="orthographicFront"/>
          <a:lightRig rig="threePt" dir="t"/>
        </a:scene3d>
        <a:sp3d>
          <a:bevelT w="165100" prst="coolSlant"/>
        </a:sp3d>
      </dgm:spPr>
    </dgm:pt>
    <dgm:pt modelId="{14A17E22-F2DC-4AF2-8BD6-A23739CE40AB}" type="pres">
      <dgm:prSet presAssocID="{A601ACD5-EFAD-414D-874A-76146DC8DD9C}" presName="rootComposite" presStyleCnt="0"/>
      <dgm:spPr>
        <a:scene3d>
          <a:camera prst="orthographicFront"/>
          <a:lightRig rig="threePt" dir="t"/>
        </a:scene3d>
        <a:sp3d>
          <a:bevelT w="165100" prst="coolSlant"/>
        </a:sp3d>
      </dgm:spPr>
    </dgm:pt>
    <dgm:pt modelId="{5715A041-422C-4FD0-8925-2417C27255CE}" type="pres">
      <dgm:prSet presAssocID="{A601ACD5-EFAD-414D-874A-76146DC8DD9C}" presName="rootText" presStyleLbl="node2" presStyleIdx="0" presStyleCnt="2">
        <dgm:presLayoutVars>
          <dgm:chPref val="3"/>
        </dgm:presLayoutVars>
      </dgm:prSet>
      <dgm:spPr/>
    </dgm:pt>
    <dgm:pt modelId="{FE8F2F59-24A3-40B1-B2CC-B5861797C6BB}" type="pres">
      <dgm:prSet presAssocID="{A601ACD5-EFAD-414D-874A-76146DC8DD9C}" presName="rootConnector" presStyleLbl="node2" presStyleIdx="0" presStyleCnt="2"/>
      <dgm:spPr/>
    </dgm:pt>
    <dgm:pt modelId="{ACD97E5A-C064-495B-8BC4-2CD418536F1C}" type="pres">
      <dgm:prSet presAssocID="{A601ACD5-EFAD-414D-874A-76146DC8DD9C}" presName="hierChild4" presStyleCnt="0"/>
      <dgm:spPr>
        <a:scene3d>
          <a:camera prst="orthographicFront"/>
          <a:lightRig rig="threePt" dir="t"/>
        </a:scene3d>
        <a:sp3d>
          <a:bevelT w="165100" prst="coolSlant"/>
        </a:sp3d>
      </dgm:spPr>
    </dgm:pt>
    <dgm:pt modelId="{67AA325E-487A-4721-9A64-253CCC6A3E09}" type="pres">
      <dgm:prSet presAssocID="{A601ACD5-EFAD-414D-874A-76146DC8DD9C}" presName="hierChild5" presStyleCnt="0"/>
      <dgm:spPr>
        <a:scene3d>
          <a:camera prst="orthographicFront"/>
          <a:lightRig rig="threePt" dir="t"/>
        </a:scene3d>
        <a:sp3d>
          <a:bevelT w="165100" prst="coolSlant"/>
        </a:sp3d>
      </dgm:spPr>
    </dgm:pt>
    <dgm:pt modelId="{59D1CF2A-35CE-459E-AB2A-3CBC47C8AA4C}" type="pres">
      <dgm:prSet presAssocID="{DA26702D-54CD-4D48-82D7-C27FC500955B}" presName="Name37" presStyleLbl="parChTrans1D2" presStyleIdx="2" presStyleCnt="3"/>
      <dgm:spPr/>
    </dgm:pt>
    <dgm:pt modelId="{D41F29F6-6670-4DF1-B4E4-02997F631651}" type="pres">
      <dgm:prSet presAssocID="{681983E8-8D66-4D37-9CD8-AA37193049C8}" presName="hierRoot2" presStyleCnt="0">
        <dgm:presLayoutVars>
          <dgm:hierBranch val="init"/>
        </dgm:presLayoutVars>
      </dgm:prSet>
      <dgm:spPr>
        <a:scene3d>
          <a:camera prst="orthographicFront"/>
          <a:lightRig rig="threePt" dir="t"/>
        </a:scene3d>
        <a:sp3d>
          <a:bevelT w="165100" prst="coolSlant"/>
        </a:sp3d>
      </dgm:spPr>
    </dgm:pt>
    <dgm:pt modelId="{92662014-93EB-4401-A022-250720FF3FB3}" type="pres">
      <dgm:prSet presAssocID="{681983E8-8D66-4D37-9CD8-AA37193049C8}" presName="rootComposite" presStyleCnt="0"/>
      <dgm:spPr>
        <a:scene3d>
          <a:camera prst="orthographicFront"/>
          <a:lightRig rig="threePt" dir="t"/>
        </a:scene3d>
        <a:sp3d>
          <a:bevelT w="165100" prst="coolSlant"/>
        </a:sp3d>
      </dgm:spPr>
    </dgm:pt>
    <dgm:pt modelId="{EC823C76-FB86-424D-9EEB-6E0245546201}" type="pres">
      <dgm:prSet presAssocID="{681983E8-8D66-4D37-9CD8-AA37193049C8}" presName="rootText" presStyleLbl="node2" presStyleIdx="1" presStyleCnt="2">
        <dgm:presLayoutVars>
          <dgm:chPref val="3"/>
        </dgm:presLayoutVars>
      </dgm:prSet>
      <dgm:spPr/>
    </dgm:pt>
    <dgm:pt modelId="{667BEE98-4A69-4191-9451-3014EE4DF5F0}" type="pres">
      <dgm:prSet presAssocID="{681983E8-8D66-4D37-9CD8-AA37193049C8}" presName="rootConnector" presStyleLbl="node2" presStyleIdx="1" presStyleCnt="2"/>
      <dgm:spPr/>
    </dgm:pt>
    <dgm:pt modelId="{19E3A419-F054-467C-B125-4F2B7B0432E5}" type="pres">
      <dgm:prSet presAssocID="{681983E8-8D66-4D37-9CD8-AA37193049C8}" presName="hierChild4" presStyleCnt="0"/>
      <dgm:spPr>
        <a:scene3d>
          <a:camera prst="orthographicFront"/>
          <a:lightRig rig="threePt" dir="t"/>
        </a:scene3d>
        <a:sp3d>
          <a:bevelT w="165100" prst="coolSlant"/>
        </a:sp3d>
      </dgm:spPr>
    </dgm:pt>
    <dgm:pt modelId="{901ACAC1-2F50-4C56-A3AB-F811EF825FAB}" type="pres">
      <dgm:prSet presAssocID="{681983E8-8D66-4D37-9CD8-AA37193049C8}" presName="hierChild5" presStyleCnt="0"/>
      <dgm:spPr>
        <a:scene3d>
          <a:camera prst="orthographicFront"/>
          <a:lightRig rig="threePt" dir="t"/>
        </a:scene3d>
        <a:sp3d>
          <a:bevelT w="165100" prst="coolSlant"/>
        </a:sp3d>
      </dgm:spPr>
    </dgm:pt>
    <dgm:pt modelId="{0BA3204F-5629-4B3D-8EC9-46CB2E6C1588}" type="pres">
      <dgm:prSet presAssocID="{3320CD0F-67A6-4ACB-8E13-B56409CA38D0}" presName="hierChild3" presStyleCnt="0"/>
      <dgm:spPr>
        <a:scene3d>
          <a:camera prst="orthographicFront"/>
          <a:lightRig rig="threePt" dir="t"/>
        </a:scene3d>
        <a:sp3d>
          <a:bevelT w="165100" prst="coolSlant"/>
        </a:sp3d>
      </dgm:spPr>
    </dgm:pt>
  </dgm:ptLst>
  <dgm:cxnLst>
    <dgm:cxn modelId="{1E27AD22-1E9C-4741-8B2B-34F391C44DB3}" type="presOf" srcId="{681983E8-8D66-4D37-9CD8-AA37193049C8}" destId="{667BEE98-4A69-4191-9451-3014EE4DF5F0}" srcOrd="1" destOrd="0" presId="urn:microsoft.com/office/officeart/2005/8/layout/orgChart1"/>
    <dgm:cxn modelId="{901DEC44-7B78-41EB-83D2-C6573035D5F9}" type="presOf" srcId="{A601ACD5-EFAD-414D-874A-76146DC8DD9C}" destId="{5715A041-422C-4FD0-8925-2417C27255CE}" srcOrd="0" destOrd="0" presId="urn:microsoft.com/office/officeart/2005/8/layout/orgChart1"/>
    <dgm:cxn modelId="{1EC18946-CF43-4FD9-A84B-924DFF5CA8CF}" srcId="{3320CD0F-67A6-4ACB-8E13-B56409CA38D0}" destId="{A601ACD5-EFAD-414D-874A-76146DC8DD9C}" srcOrd="0" destOrd="0" parTransId="{EC56A50F-8947-4470-B173-1FFCAAA2C0C4}" sibTransId="{90280ADE-6501-42C3-8572-AF80D47DDD08}"/>
    <dgm:cxn modelId="{B9E3FE69-AB60-4A95-A4D2-089D4E21223D}" type="presOf" srcId="{B28C676B-D218-4E21-82FD-F6DCEC4BD43B}" destId="{3446A30D-B664-4844-8E06-38806212F009}" srcOrd="0" destOrd="0" presId="urn:microsoft.com/office/officeart/2005/8/layout/orgChart1"/>
    <dgm:cxn modelId="{DD208877-E8EA-448D-963D-C703DE118559}" type="presOf" srcId="{3320CD0F-67A6-4ACB-8E13-B56409CA38D0}" destId="{023729EC-34FA-41C2-A5E3-3C01FD8E3BC1}" srcOrd="1" destOrd="0" presId="urn:microsoft.com/office/officeart/2005/8/layout/orgChart1"/>
    <dgm:cxn modelId="{1322397C-F46C-42D9-94BD-7901CA2A3095}" type="presOf" srcId="{71F24BB2-4B01-41B7-9EF5-607AF84304C2}" destId="{5C9B3EE8-0EBD-466F-AE87-FC04D17964F9}" srcOrd="0" destOrd="0" presId="urn:microsoft.com/office/officeart/2005/8/layout/orgChart1"/>
    <dgm:cxn modelId="{5A6C7D83-538C-478C-AD8B-7E0266AEFB8A}" type="presOf" srcId="{B28C676B-D218-4E21-82FD-F6DCEC4BD43B}" destId="{C203388F-9E63-497A-B0FA-DACB3CF4E039}" srcOrd="1" destOrd="0" presId="urn:microsoft.com/office/officeart/2005/8/layout/orgChart1"/>
    <dgm:cxn modelId="{43ED0C97-4CAA-4ED8-92A9-96DFD2D7E128}" srcId="{3320CD0F-67A6-4ACB-8E13-B56409CA38D0}" destId="{681983E8-8D66-4D37-9CD8-AA37193049C8}" srcOrd="1" destOrd="0" parTransId="{DA26702D-54CD-4D48-82D7-C27FC500955B}" sibTransId="{9D4452E3-B862-48F6-94EC-F815E7FFC140}"/>
    <dgm:cxn modelId="{E8549798-A17E-49A6-A701-28E5C79F2D55}" type="presOf" srcId="{EC56A50F-8947-4470-B173-1FFCAAA2C0C4}" destId="{759395B1-CA59-4FE4-8026-02151346DB47}" srcOrd="0" destOrd="0" presId="urn:microsoft.com/office/officeart/2005/8/layout/orgChart1"/>
    <dgm:cxn modelId="{EE0B9A9D-ADC4-4CE0-A246-9FC73276586B}" type="presOf" srcId="{DA26702D-54CD-4D48-82D7-C27FC500955B}" destId="{59D1CF2A-35CE-459E-AB2A-3CBC47C8AA4C}" srcOrd="0" destOrd="0" presId="urn:microsoft.com/office/officeart/2005/8/layout/orgChart1"/>
    <dgm:cxn modelId="{7AE1E29E-F6AA-4DCC-9F2F-6FF3F7603BEE}" type="presOf" srcId="{3320CD0F-67A6-4ACB-8E13-B56409CA38D0}" destId="{B945A8AF-860B-46F8-8A2E-67FCB2F01CA7}" srcOrd="0" destOrd="0" presId="urn:microsoft.com/office/officeart/2005/8/layout/orgChart1"/>
    <dgm:cxn modelId="{BA3097AA-9DF9-4468-AE61-4F8CC0DB7D62}" type="presOf" srcId="{2012CC03-B757-490A-91A4-4E809ED4CED3}" destId="{A694ADD7-B0B6-4649-B635-FE12B675A9A2}" srcOrd="1" destOrd="0" presId="urn:microsoft.com/office/officeart/2005/8/layout/orgChart1"/>
    <dgm:cxn modelId="{807C7FCC-A20C-462F-921F-45252268C33B}" type="presOf" srcId="{7E4BB119-EB3F-4BA4-B33F-E8C9FAAD5A06}" destId="{33A7B195-3D2D-4E3F-8A72-A23BEB64D100}" srcOrd="0" destOrd="0" presId="urn:microsoft.com/office/officeart/2005/8/layout/orgChart1"/>
    <dgm:cxn modelId="{37F1A2D1-CD37-49E1-962E-D8C77AFF40F6}" srcId="{7E4BB119-EB3F-4BA4-B33F-E8C9FAAD5A06}" destId="{B28C676B-D218-4E21-82FD-F6DCEC4BD43B}" srcOrd="0" destOrd="0" parTransId="{F4FA97F6-3EEA-4AA0-B88E-CA17E8A28796}" sibTransId="{09AC2AE1-E38E-4F43-A049-9E51FD4FA315}"/>
    <dgm:cxn modelId="{C380D8D4-5F6C-4C1D-B8AE-6AA8D486F86D}" srcId="{7E4BB119-EB3F-4BA4-B33F-E8C9FAAD5A06}" destId="{3320CD0F-67A6-4ACB-8E13-B56409CA38D0}" srcOrd="1" destOrd="0" parTransId="{09961896-8D0B-4403-9C0C-D742E8FFA579}" sibTransId="{5D17308E-859E-4FAD-A584-A6D729DF77D2}"/>
    <dgm:cxn modelId="{A7369AD8-4FB2-4A5C-9F81-162FB9D97EF9}" srcId="{B28C676B-D218-4E21-82FD-F6DCEC4BD43B}" destId="{2012CC03-B757-490A-91A4-4E809ED4CED3}" srcOrd="0" destOrd="0" parTransId="{71F24BB2-4B01-41B7-9EF5-607AF84304C2}" sibTransId="{D3E748FE-5139-48A5-A3DF-6F77E48AD87C}"/>
    <dgm:cxn modelId="{8C2155DB-9C89-494D-8FF0-4AB53A0C77D5}" type="presOf" srcId="{2012CC03-B757-490A-91A4-4E809ED4CED3}" destId="{9A073345-703E-4AA5-9B8C-4809F68E54A0}" srcOrd="0" destOrd="0" presId="urn:microsoft.com/office/officeart/2005/8/layout/orgChart1"/>
    <dgm:cxn modelId="{911293F3-638C-4141-BF86-BAA432556CCB}" type="presOf" srcId="{681983E8-8D66-4D37-9CD8-AA37193049C8}" destId="{EC823C76-FB86-424D-9EEB-6E0245546201}" srcOrd="0" destOrd="0" presId="urn:microsoft.com/office/officeart/2005/8/layout/orgChart1"/>
    <dgm:cxn modelId="{747EDDFC-532A-4A95-B6E9-C4AD804BA549}" type="presOf" srcId="{A601ACD5-EFAD-414D-874A-76146DC8DD9C}" destId="{FE8F2F59-24A3-40B1-B2CC-B5861797C6BB}" srcOrd="1" destOrd="0" presId="urn:microsoft.com/office/officeart/2005/8/layout/orgChart1"/>
    <dgm:cxn modelId="{642119F9-6CEE-4D27-9934-D5E70EB02B21}" type="presParOf" srcId="{33A7B195-3D2D-4E3F-8A72-A23BEB64D100}" destId="{07B799FD-A2D6-4A2B-8B6F-233FDCD71415}" srcOrd="0" destOrd="0" presId="urn:microsoft.com/office/officeart/2005/8/layout/orgChart1"/>
    <dgm:cxn modelId="{89436172-D22A-48C0-B684-56ACF6125A84}" type="presParOf" srcId="{07B799FD-A2D6-4A2B-8B6F-233FDCD71415}" destId="{19C4D33C-FA02-4EF2-BD61-BA348D630CA6}" srcOrd="0" destOrd="0" presId="urn:microsoft.com/office/officeart/2005/8/layout/orgChart1"/>
    <dgm:cxn modelId="{AE988F79-A0FF-46BE-BFE2-3EE57791CD7F}" type="presParOf" srcId="{19C4D33C-FA02-4EF2-BD61-BA348D630CA6}" destId="{3446A30D-B664-4844-8E06-38806212F009}" srcOrd="0" destOrd="0" presId="urn:microsoft.com/office/officeart/2005/8/layout/orgChart1"/>
    <dgm:cxn modelId="{FBBC9B52-2ACF-46E9-AD48-C41C550A633D}" type="presParOf" srcId="{19C4D33C-FA02-4EF2-BD61-BA348D630CA6}" destId="{C203388F-9E63-497A-B0FA-DACB3CF4E039}" srcOrd="1" destOrd="0" presId="urn:microsoft.com/office/officeart/2005/8/layout/orgChart1"/>
    <dgm:cxn modelId="{ABBDC25F-0157-426A-A82E-F26F4274E315}" type="presParOf" srcId="{07B799FD-A2D6-4A2B-8B6F-233FDCD71415}" destId="{E3BCCEC0-4CE3-4A30-B4EB-56D07943D6CE}" srcOrd="1" destOrd="0" presId="urn:microsoft.com/office/officeart/2005/8/layout/orgChart1"/>
    <dgm:cxn modelId="{7D89FE84-A63A-4077-80BF-C74B723524EE}" type="presParOf" srcId="{07B799FD-A2D6-4A2B-8B6F-233FDCD71415}" destId="{51910C33-E143-48B9-97C9-3E41AF9AE8BE}" srcOrd="2" destOrd="0" presId="urn:microsoft.com/office/officeart/2005/8/layout/orgChart1"/>
    <dgm:cxn modelId="{4710219A-DE41-4FED-BF7D-C50145CF5D0E}" type="presParOf" srcId="{51910C33-E143-48B9-97C9-3E41AF9AE8BE}" destId="{5C9B3EE8-0EBD-466F-AE87-FC04D17964F9}" srcOrd="0" destOrd="0" presId="urn:microsoft.com/office/officeart/2005/8/layout/orgChart1"/>
    <dgm:cxn modelId="{C6411388-FD5B-4A2F-B885-E34C707F1A0C}" type="presParOf" srcId="{51910C33-E143-48B9-97C9-3E41AF9AE8BE}" destId="{04F8DF5E-FA03-43B4-8A64-A5549449BD61}" srcOrd="1" destOrd="0" presId="urn:microsoft.com/office/officeart/2005/8/layout/orgChart1"/>
    <dgm:cxn modelId="{385842FE-1A43-4AF1-91FA-20747FC8FAE5}" type="presParOf" srcId="{04F8DF5E-FA03-43B4-8A64-A5549449BD61}" destId="{EA52C407-0870-489F-8D42-079D0D041B3F}" srcOrd="0" destOrd="0" presId="urn:microsoft.com/office/officeart/2005/8/layout/orgChart1"/>
    <dgm:cxn modelId="{A26EF853-DF83-47C3-8E6D-EBED1BD50F15}" type="presParOf" srcId="{EA52C407-0870-489F-8D42-079D0D041B3F}" destId="{9A073345-703E-4AA5-9B8C-4809F68E54A0}" srcOrd="0" destOrd="0" presId="urn:microsoft.com/office/officeart/2005/8/layout/orgChart1"/>
    <dgm:cxn modelId="{EC17DFCD-C0D1-4C59-8554-BE02E1C6A140}" type="presParOf" srcId="{EA52C407-0870-489F-8D42-079D0D041B3F}" destId="{A694ADD7-B0B6-4649-B635-FE12B675A9A2}" srcOrd="1" destOrd="0" presId="urn:microsoft.com/office/officeart/2005/8/layout/orgChart1"/>
    <dgm:cxn modelId="{D55C15D2-147C-4263-B184-61E0F78F0CCB}" type="presParOf" srcId="{04F8DF5E-FA03-43B4-8A64-A5549449BD61}" destId="{09C403B8-7E9D-463F-9992-7B8D2072198E}" srcOrd="1" destOrd="0" presId="urn:microsoft.com/office/officeart/2005/8/layout/orgChart1"/>
    <dgm:cxn modelId="{C662C128-4EE8-4D15-81DA-FFABFDA8C9C4}" type="presParOf" srcId="{04F8DF5E-FA03-43B4-8A64-A5549449BD61}" destId="{671D93A0-B39E-4760-B4F3-4EF0F8D77744}" srcOrd="2" destOrd="0" presId="urn:microsoft.com/office/officeart/2005/8/layout/orgChart1"/>
    <dgm:cxn modelId="{BDC1E827-AEF2-40BB-9E6D-455BE1192D8D}" type="presParOf" srcId="{33A7B195-3D2D-4E3F-8A72-A23BEB64D100}" destId="{A72FE5BE-C794-46AE-9848-7C11FD56EB3D}" srcOrd="1" destOrd="0" presId="urn:microsoft.com/office/officeart/2005/8/layout/orgChart1"/>
    <dgm:cxn modelId="{81C019CF-B527-487B-949B-9E55DFE08C88}" type="presParOf" srcId="{A72FE5BE-C794-46AE-9848-7C11FD56EB3D}" destId="{7E0E21BB-E1D5-4E31-9A80-8C10D761FDB4}" srcOrd="0" destOrd="0" presId="urn:microsoft.com/office/officeart/2005/8/layout/orgChart1"/>
    <dgm:cxn modelId="{318462CA-01C3-47A2-B5DC-35F4CB08EEDF}" type="presParOf" srcId="{7E0E21BB-E1D5-4E31-9A80-8C10D761FDB4}" destId="{B945A8AF-860B-46F8-8A2E-67FCB2F01CA7}" srcOrd="0" destOrd="0" presId="urn:microsoft.com/office/officeart/2005/8/layout/orgChart1"/>
    <dgm:cxn modelId="{80438A37-8B77-4DA1-A03C-FA4326147887}" type="presParOf" srcId="{7E0E21BB-E1D5-4E31-9A80-8C10D761FDB4}" destId="{023729EC-34FA-41C2-A5E3-3C01FD8E3BC1}" srcOrd="1" destOrd="0" presId="urn:microsoft.com/office/officeart/2005/8/layout/orgChart1"/>
    <dgm:cxn modelId="{CC3ADF92-02C1-406D-9191-BD5910F489A9}" type="presParOf" srcId="{A72FE5BE-C794-46AE-9848-7C11FD56EB3D}" destId="{49B8B3A5-D4A9-491F-B038-45E0A1A7918E}" srcOrd="1" destOrd="0" presId="urn:microsoft.com/office/officeart/2005/8/layout/orgChart1"/>
    <dgm:cxn modelId="{463CC675-1F0F-4BBE-A370-C4B5EA69089D}" type="presParOf" srcId="{49B8B3A5-D4A9-491F-B038-45E0A1A7918E}" destId="{759395B1-CA59-4FE4-8026-02151346DB47}" srcOrd="0" destOrd="0" presId="urn:microsoft.com/office/officeart/2005/8/layout/orgChart1"/>
    <dgm:cxn modelId="{048C200C-4DBF-4028-BC16-E02F8664CB1B}" type="presParOf" srcId="{49B8B3A5-D4A9-491F-B038-45E0A1A7918E}" destId="{C9148B80-B03F-4661-B91D-0790F41E0C89}" srcOrd="1" destOrd="0" presId="urn:microsoft.com/office/officeart/2005/8/layout/orgChart1"/>
    <dgm:cxn modelId="{3C2D95EA-28B7-4018-9480-5CD019FB3B2C}" type="presParOf" srcId="{C9148B80-B03F-4661-B91D-0790F41E0C89}" destId="{14A17E22-F2DC-4AF2-8BD6-A23739CE40AB}" srcOrd="0" destOrd="0" presId="urn:microsoft.com/office/officeart/2005/8/layout/orgChart1"/>
    <dgm:cxn modelId="{E40DFEFF-6BF9-42F9-BFB5-85365E884D6B}" type="presParOf" srcId="{14A17E22-F2DC-4AF2-8BD6-A23739CE40AB}" destId="{5715A041-422C-4FD0-8925-2417C27255CE}" srcOrd="0" destOrd="0" presId="urn:microsoft.com/office/officeart/2005/8/layout/orgChart1"/>
    <dgm:cxn modelId="{D507D8E4-F2D3-49B5-85EC-02D2666F6FC8}" type="presParOf" srcId="{14A17E22-F2DC-4AF2-8BD6-A23739CE40AB}" destId="{FE8F2F59-24A3-40B1-B2CC-B5861797C6BB}" srcOrd="1" destOrd="0" presId="urn:microsoft.com/office/officeart/2005/8/layout/orgChart1"/>
    <dgm:cxn modelId="{FEE36663-48D7-487C-AA1E-9FBCD5E80E3A}" type="presParOf" srcId="{C9148B80-B03F-4661-B91D-0790F41E0C89}" destId="{ACD97E5A-C064-495B-8BC4-2CD418536F1C}" srcOrd="1" destOrd="0" presId="urn:microsoft.com/office/officeart/2005/8/layout/orgChart1"/>
    <dgm:cxn modelId="{3A869F73-C2A6-4FDB-A7C5-0F7879CA311B}" type="presParOf" srcId="{C9148B80-B03F-4661-B91D-0790F41E0C89}" destId="{67AA325E-487A-4721-9A64-253CCC6A3E09}" srcOrd="2" destOrd="0" presId="urn:microsoft.com/office/officeart/2005/8/layout/orgChart1"/>
    <dgm:cxn modelId="{57605CF4-B706-410A-8383-083A4A107D84}" type="presParOf" srcId="{49B8B3A5-D4A9-491F-B038-45E0A1A7918E}" destId="{59D1CF2A-35CE-459E-AB2A-3CBC47C8AA4C}" srcOrd="2" destOrd="0" presId="urn:microsoft.com/office/officeart/2005/8/layout/orgChart1"/>
    <dgm:cxn modelId="{EBBA019F-94F8-419A-B6CC-F0A19DC5B04C}" type="presParOf" srcId="{49B8B3A5-D4A9-491F-B038-45E0A1A7918E}" destId="{D41F29F6-6670-4DF1-B4E4-02997F631651}" srcOrd="3" destOrd="0" presId="urn:microsoft.com/office/officeart/2005/8/layout/orgChart1"/>
    <dgm:cxn modelId="{F57CDFD3-F604-4004-A655-9D27666C8D1E}" type="presParOf" srcId="{D41F29F6-6670-4DF1-B4E4-02997F631651}" destId="{92662014-93EB-4401-A022-250720FF3FB3}" srcOrd="0" destOrd="0" presId="urn:microsoft.com/office/officeart/2005/8/layout/orgChart1"/>
    <dgm:cxn modelId="{9EFAE20F-A6C9-47F5-BD03-32BD32E0DF5B}" type="presParOf" srcId="{92662014-93EB-4401-A022-250720FF3FB3}" destId="{EC823C76-FB86-424D-9EEB-6E0245546201}" srcOrd="0" destOrd="0" presId="urn:microsoft.com/office/officeart/2005/8/layout/orgChart1"/>
    <dgm:cxn modelId="{78382125-F313-4FB9-92C6-EBABFD196F5A}" type="presParOf" srcId="{92662014-93EB-4401-A022-250720FF3FB3}" destId="{667BEE98-4A69-4191-9451-3014EE4DF5F0}" srcOrd="1" destOrd="0" presId="urn:microsoft.com/office/officeart/2005/8/layout/orgChart1"/>
    <dgm:cxn modelId="{2CE1BE59-B51F-427D-92CE-24D7FC728144}" type="presParOf" srcId="{D41F29F6-6670-4DF1-B4E4-02997F631651}" destId="{19E3A419-F054-467C-B125-4F2B7B0432E5}" srcOrd="1" destOrd="0" presId="urn:microsoft.com/office/officeart/2005/8/layout/orgChart1"/>
    <dgm:cxn modelId="{9C396CE2-842B-4CA1-9084-75F3DEBEF502}" type="presParOf" srcId="{D41F29F6-6670-4DF1-B4E4-02997F631651}" destId="{901ACAC1-2F50-4C56-A3AB-F811EF825FAB}" srcOrd="2" destOrd="0" presId="urn:microsoft.com/office/officeart/2005/8/layout/orgChart1"/>
    <dgm:cxn modelId="{48A1C47F-77A8-49C4-BAA6-413FFDF43FB8}" type="presParOf" srcId="{A72FE5BE-C794-46AE-9848-7C11FD56EB3D}" destId="{0BA3204F-5629-4B3D-8EC9-46CB2E6C1588}"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D1CF2A-35CE-459E-AB2A-3CBC47C8AA4C}">
      <dsp:nvSpPr>
        <dsp:cNvPr id="0" name=""/>
        <dsp:cNvSpPr/>
      </dsp:nvSpPr>
      <dsp:spPr>
        <a:xfrm>
          <a:off x="5997387" y="2488697"/>
          <a:ext cx="1151206" cy="391009"/>
        </a:xfrm>
        <a:custGeom>
          <a:avLst/>
          <a:gdLst/>
          <a:ahLst/>
          <a:cxnLst/>
          <a:rect l="0" t="0" r="0" b="0"/>
          <a:pathLst>
            <a:path>
              <a:moveTo>
                <a:pt x="0" y="0"/>
              </a:moveTo>
              <a:lnTo>
                <a:pt x="0" y="185775"/>
              </a:lnTo>
              <a:lnTo>
                <a:pt x="1151206" y="185775"/>
              </a:lnTo>
              <a:lnTo>
                <a:pt x="1151206" y="391009"/>
              </a:lnTo>
            </a:path>
          </a:pathLst>
        </a:custGeom>
        <a:noFill/>
        <a:ln w="25400" cap="flat" cmpd="sng" algn="ctr">
          <a:solidFill>
            <a:schemeClr val="accent4">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0">
          <a:scrgbClr r="0" g="0" b="0"/>
        </a:fillRef>
        <a:effectRef idx="0">
          <a:scrgbClr r="0" g="0" b="0"/>
        </a:effectRef>
        <a:fontRef idx="minor"/>
      </dsp:style>
    </dsp:sp>
    <dsp:sp modelId="{759395B1-CA59-4FE4-8026-02151346DB47}">
      <dsp:nvSpPr>
        <dsp:cNvPr id="0" name=""/>
        <dsp:cNvSpPr/>
      </dsp:nvSpPr>
      <dsp:spPr>
        <a:xfrm>
          <a:off x="4783516" y="2488697"/>
          <a:ext cx="1213871" cy="391009"/>
        </a:xfrm>
        <a:custGeom>
          <a:avLst/>
          <a:gdLst/>
          <a:ahLst/>
          <a:cxnLst/>
          <a:rect l="0" t="0" r="0" b="0"/>
          <a:pathLst>
            <a:path>
              <a:moveTo>
                <a:pt x="1213871" y="0"/>
              </a:moveTo>
              <a:lnTo>
                <a:pt x="1213871" y="185775"/>
              </a:lnTo>
              <a:lnTo>
                <a:pt x="0" y="185775"/>
              </a:lnTo>
              <a:lnTo>
                <a:pt x="0" y="391009"/>
              </a:lnTo>
            </a:path>
          </a:pathLst>
        </a:custGeom>
        <a:noFill/>
        <a:ln w="25400" cap="flat" cmpd="sng" algn="ctr">
          <a:solidFill>
            <a:schemeClr val="accent4">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0">
          <a:scrgbClr r="0" g="0" b="0"/>
        </a:fillRef>
        <a:effectRef idx="0">
          <a:scrgbClr r="0" g="0" b="0"/>
        </a:effectRef>
        <a:fontRef idx="minor"/>
      </dsp:style>
    </dsp:sp>
    <dsp:sp modelId="{5C9B3EE8-0EBD-466F-AE87-FC04D17964F9}">
      <dsp:nvSpPr>
        <dsp:cNvPr id="0" name=""/>
        <dsp:cNvSpPr/>
      </dsp:nvSpPr>
      <dsp:spPr>
        <a:xfrm>
          <a:off x="1956711" y="2504099"/>
          <a:ext cx="205233" cy="899120"/>
        </a:xfrm>
        <a:custGeom>
          <a:avLst/>
          <a:gdLst/>
          <a:ahLst/>
          <a:cxnLst/>
          <a:rect l="0" t="0" r="0" b="0"/>
          <a:pathLst>
            <a:path>
              <a:moveTo>
                <a:pt x="205233" y="0"/>
              </a:moveTo>
              <a:lnTo>
                <a:pt x="205233" y="899120"/>
              </a:lnTo>
              <a:lnTo>
                <a:pt x="0" y="899120"/>
              </a:lnTo>
            </a:path>
          </a:pathLst>
        </a:custGeom>
        <a:noFill/>
        <a:ln w="25400" cap="flat" cmpd="sng" algn="ctr">
          <a:solidFill>
            <a:schemeClr val="accent4">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0">
          <a:scrgbClr r="0" g="0" b="0"/>
        </a:fillRef>
        <a:effectRef idx="0">
          <a:scrgbClr r="0" g="0" b="0"/>
        </a:effectRef>
        <a:fontRef idx="minor"/>
      </dsp:style>
    </dsp:sp>
    <dsp:sp modelId="{3446A30D-B664-4844-8E06-38806212F009}">
      <dsp:nvSpPr>
        <dsp:cNvPr id="0" name=""/>
        <dsp:cNvSpPr/>
      </dsp:nvSpPr>
      <dsp:spPr>
        <a:xfrm>
          <a:off x="407741" y="1526794"/>
          <a:ext cx="3508406" cy="977304"/>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ES" sz="2000" b="1" kern="1200" cap="none" spc="50" dirty="0">
              <a:ln w="0"/>
              <a:effectLst>
                <a:innerShdw blurRad="63500" dist="50800" dir="13500000">
                  <a:srgbClr val="000000">
                    <a:alpha val="50000"/>
                  </a:srgbClr>
                </a:innerShdw>
              </a:effectLst>
            </a:rPr>
            <a:t>DETERMINADOS</a:t>
          </a:r>
          <a:endParaRPr lang="es-ES" sz="2500" b="1" kern="1200" cap="none" spc="50" dirty="0">
            <a:ln w="0"/>
            <a:effectLst>
              <a:innerShdw blurRad="63500" dist="50800" dir="13500000">
                <a:srgbClr val="000000">
                  <a:alpha val="50000"/>
                </a:srgbClr>
              </a:innerShdw>
            </a:effectLst>
          </a:endParaRPr>
        </a:p>
      </dsp:txBody>
      <dsp:txXfrm>
        <a:off x="407741" y="1526794"/>
        <a:ext cx="3508406" cy="977304"/>
      </dsp:txXfrm>
    </dsp:sp>
    <dsp:sp modelId="{9A073345-703E-4AA5-9B8C-4809F68E54A0}">
      <dsp:nvSpPr>
        <dsp:cNvPr id="0" name=""/>
        <dsp:cNvSpPr/>
      </dsp:nvSpPr>
      <dsp:spPr>
        <a:xfrm>
          <a:off x="2101" y="2914567"/>
          <a:ext cx="1954609" cy="977304"/>
        </a:xfrm>
        <a:prstGeom prst="rect">
          <a:avLst/>
        </a:prstGeom>
        <a:solidFill>
          <a:schemeClr val="accent4">
            <a:hueOff val="0"/>
            <a:satOff val="0"/>
            <a:lumOff val="0"/>
            <a:alphaOff val="0"/>
          </a:schemeClr>
        </a:solidFill>
        <a:ln w="25400" cap="flat" cmpd="sng" algn="ctr">
          <a:solidFill>
            <a:schemeClr val="lt1">
              <a:shade val="80000"/>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s-ES" sz="2400" b="1" kern="1200" cap="none" spc="50">
              <a:ln w="0"/>
              <a:effectLst>
                <a:innerShdw blurRad="63500" dist="50800" dir="13500000">
                  <a:srgbClr val="000000">
                    <a:alpha val="50000"/>
                  </a:srgbClr>
                </a:innerShdw>
              </a:effectLst>
            </a:rPr>
            <a:t>FOR</a:t>
          </a:r>
          <a:endParaRPr lang="es-ES" sz="2400" b="1" kern="1200" cap="none" spc="50" dirty="0">
            <a:ln w="0"/>
            <a:effectLst>
              <a:innerShdw blurRad="63500" dist="50800" dir="13500000">
                <a:srgbClr val="000000">
                  <a:alpha val="50000"/>
                </a:srgbClr>
              </a:innerShdw>
            </a:effectLst>
          </a:endParaRPr>
        </a:p>
      </dsp:txBody>
      <dsp:txXfrm>
        <a:off x="2101" y="2914567"/>
        <a:ext cx="1954609" cy="977304"/>
      </dsp:txXfrm>
    </dsp:sp>
    <dsp:sp modelId="{B945A8AF-860B-46F8-8A2E-67FCB2F01CA7}">
      <dsp:nvSpPr>
        <dsp:cNvPr id="0" name=""/>
        <dsp:cNvSpPr/>
      </dsp:nvSpPr>
      <dsp:spPr>
        <a:xfrm>
          <a:off x="4357948" y="1546252"/>
          <a:ext cx="3278876" cy="942444"/>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ES" sz="2000" b="1" kern="1200" cap="none" spc="50">
              <a:ln w="0"/>
              <a:effectLst>
                <a:innerShdw blurRad="63500" dist="50800" dir="13500000">
                  <a:srgbClr val="000000">
                    <a:alpha val="50000"/>
                  </a:srgbClr>
                </a:innerShdw>
              </a:effectLst>
            </a:rPr>
            <a:t>INDETERMINADOS</a:t>
          </a:r>
          <a:endParaRPr lang="es-ES" sz="2100" b="1" kern="1200" cap="none" spc="50" dirty="0">
            <a:ln w="0"/>
            <a:effectLst>
              <a:innerShdw blurRad="63500" dist="50800" dir="13500000">
                <a:srgbClr val="000000">
                  <a:alpha val="50000"/>
                </a:srgbClr>
              </a:innerShdw>
            </a:effectLst>
          </a:endParaRPr>
        </a:p>
      </dsp:txBody>
      <dsp:txXfrm>
        <a:off x="4357948" y="1546252"/>
        <a:ext cx="3278876" cy="942444"/>
      </dsp:txXfrm>
    </dsp:sp>
    <dsp:sp modelId="{5715A041-422C-4FD0-8925-2417C27255CE}">
      <dsp:nvSpPr>
        <dsp:cNvPr id="0" name=""/>
        <dsp:cNvSpPr/>
      </dsp:nvSpPr>
      <dsp:spPr>
        <a:xfrm>
          <a:off x="3806211" y="2879707"/>
          <a:ext cx="1954609" cy="97730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ES" sz="2000" b="1" kern="1200" cap="none" spc="50">
              <a:ln w="0"/>
              <a:effectLst>
                <a:innerShdw blurRad="63500" dist="50800" dir="13500000">
                  <a:srgbClr val="000000">
                    <a:alpha val="50000"/>
                  </a:srgbClr>
                </a:innerShdw>
              </a:effectLst>
            </a:rPr>
            <a:t>WHILE</a:t>
          </a:r>
          <a:endParaRPr lang="es-ES" sz="2000" b="1" kern="1200" cap="none" spc="50" dirty="0">
            <a:ln w="0"/>
            <a:effectLst>
              <a:innerShdw blurRad="63500" dist="50800" dir="13500000">
                <a:srgbClr val="000000">
                  <a:alpha val="50000"/>
                </a:srgbClr>
              </a:innerShdw>
            </a:effectLst>
          </a:endParaRPr>
        </a:p>
      </dsp:txBody>
      <dsp:txXfrm>
        <a:off x="3806211" y="2879707"/>
        <a:ext cx="1954609" cy="977304"/>
      </dsp:txXfrm>
    </dsp:sp>
    <dsp:sp modelId="{EC823C76-FB86-424D-9EEB-6E0245546201}">
      <dsp:nvSpPr>
        <dsp:cNvPr id="0" name=""/>
        <dsp:cNvSpPr/>
      </dsp:nvSpPr>
      <dsp:spPr>
        <a:xfrm>
          <a:off x="6171288" y="2879707"/>
          <a:ext cx="1954609" cy="97730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s-ES" sz="2000" b="1" kern="1200" cap="none" spc="50">
              <a:ln w="0"/>
              <a:effectLst>
                <a:innerShdw blurRad="63500" dist="50800" dir="13500000">
                  <a:srgbClr val="000000">
                    <a:alpha val="50000"/>
                  </a:srgbClr>
                </a:innerShdw>
              </a:effectLst>
            </a:rPr>
            <a:t>DO WHILE</a:t>
          </a:r>
          <a:endParaRPr lang="es-ES" sz="2000" b="1" kern="1200" cap="none" spc="50" dirty="0">
            <a:ln w="0"/>
            <a:effectLst>
              <a:innerShdw blurRad="63500" dist="50800" dir="13500000">
                <a:srgbClr val="000000">
                  <a:alpha val="50000"/>
                </a:srgbClr>
              </a:innerShdw>
            </a:effectLst>
          </a:endParaRPr>
        </a:p>
      </dsp:txBody>
      <dsp:txXfrm>
        <a:off x="6171288" y="2879707"/>
        <a:ext cx="1954609" cy="97730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FD08D-A08E-4105-97B5-F890E76A66D6}" type="datetimeFigureOut">
              <a:rPr lang="es-ES" smtClean="0"/>
              <a:t>22/03/2023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CAE57B-14D0-42A7-A86E-A6912E0D5E30}" type="slidenum">
              <a:rPr lang="es-ES" smtClean="0"/>
              <a:t>‹Nº›</a:t>
            </a:fld>
            <a:endParaRPr lang="es-ES"/>
          </a:p>
        </p:txBody>
      </p:sp>
    </p:spTree>
    <p:extLst>
      <p:ext uri="{BB962C8B-B14F-4D97-AF65-F5344CB8AC3E}">
        <p14:creationId xmlns:p14="http://schemas.microsoft.com/office/powerpoint/2010/main" val="698529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358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03494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670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1409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021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85071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5043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51919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5016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5924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0824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022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1842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1740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7195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203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1091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7054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52E80C-94B5-45AD-8D69-EFDC28814F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A2E1215-6BA0-4FDF-880F-3794DCE13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8763D32-66C8-468B-AB28-21F513FFF96B}"/>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0005C0DD-C113-45DC-94C8-840ABC519DA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156EC95-46BB-4EB2-90A7-560CE85572D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2024531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2781FB-C123-4275-ABB4-CF86A1E55FCF}"/>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8B862409-523D-46A9-9ED4-81D6436CD28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7DEB85A-AB2A-433F-90FA-26EBFEA0FA1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969C25DB-D5F7-475E-914B-E1B5FCBF817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9066858-BC7B-46E5-99D4-F59684134B77}"/>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1969190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F8782BC-BD0A-438D-B7C3-EF6BA9933A6C}"/>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F35B0370-E10C-4143-952B-24A9B99B3AD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88D79DA-E145-4367-9357-40795A6314D0}"/>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3D2AA323-968C-401B-A1B0-CB74C222A1E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5B38823-38A1-4ED1-85A7-C3878BDE6B5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918100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7633" y="-8800"/>
            <a:ext cx="9434733" cy="6880000"/>
          </a:xfrm>
          <a:custGeom>
            <a:avLst/>
            <a:gdLst/>
            <a:ahLst/>
            <a:cxnLst/>
            <a:rect l="l" t="t" r="r" b="b"/>
            <a:pathLst>
              <a:path w="283042" h="206400" extrusionOk="0">
                <a:moveTo>
                  <a:pt x="83248" y="0"/>
                </a:moveTo>
                <a:lnTo>
                  <a:pt x="0" y="0"/>
                </a:lnTo>
                <a:lnTo>
                  <a:pt x="0" y="206400"/>
                </a:lnTo>
                <a:lnTo>
                  <a:pt x="283042" y="206136"/>
                </a:lnTo>
                <a:close/>
              </a:path>
            </a:pathLst>
          </a:custGeom>
          <a:solidFill>
            <a:srgbClr val="212539">
              <a:alpha val="64620"/>
            </a:srgbClr>
          </a:solidFill>
          <a:ln>
            <a:noFill/>
          </a:ln>
        </p:spPr>
      </p:sp>
      <p:sp>
        <p:nvSpPr>
          <p:cNvPr id="11" name="Google Shape;11;p2"/>
          <p:cNvSpPr txBox="1">
            <a:spLocks noGrp="1"/>
          </p:cNvSpPr>
          <p:nvPr>
            <p:ph type="ctrTitle"/>
          </p:nvPr>
        </p:nvSpPr>
        <p:spPr>
          <a:xfrm>
            <a:off x="609600" y="4484567"/>
            <a:ext cx="5134000" cy="1546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spcBef>
                <a:spcPts val="0"/>
              </a:spcBef>
              <a:spcAft>
                <a:spcPts val="0"/>
              </a:spcAft>
              <a:buSzPts val="3600"/>
              <a:buNone/>
              <a:defRPr sz="4800"/>
            </a:lvl2pPr>
            <a:lvl3pPr lvl="2">
              <a:spcBef>
                <a:spcPts val="0"/>
              </a:spcBef>
              <a:spcAft>
                <a:spcPts val="0"/>
              </a:spcAft>
              <a:buSzPts val="3600"/>
              <a:buNone/>
              <a:defRPr sz="4800"/>
            </a:lvl3pPr>
            <a:lvl4pPr lvl="3">
              <a:spcBef>
                <a:spcPts val="0"/>
              </a:spcBef>
              <a:spcAft>
                <a:spcPts val="0"/>
              </a:spcAft>
              <a:buSzPts val="3600"/>
              <a:buNone/>
              <a:defRPr sz="4800"/>
            </a:lvl4pPr>
            <a:lvl5pPr lvl="4">
              <a:spcBef>
                <a:spcPts val="0"/>
              </a:spcBef>
              <a:spcAft>
                <a:spcPts val="0"/>
              </a:spcAft>
              <a:buSzPts val="3600"/>
              <a:buNone/>
              <a:defRPr sz="4800"/>
            </a:lvl5pPr>
            <a:lvl6pPr lvl="5">
              <a:spcBef>
                <a:spcPts val="0"/>
              </a:spcBef>
              <a:spcAft>
                <a:spcPts val="0"/>
              </a:spcAft>
              <a:buSzPts val="3600"/>
              <a:buNone/>
              <a:defRPr sz="4800"/>
            </a:lvl6pPr>
            <a:lvl7pPr lvl="6">
              <a:spcBef>
                <a:spcPts val="0"/>
              </a:spcBef>
              <a:spcAft>
                <a:spcPts val="0"/>
              </a:spcAft>
              <a:buSzPts val="3600"/>
              <a:buNone/>
              <a:defRPr sz="4800"/>
            </a:lvl7pPr>
            <a:lvl8pPr lvl="7">
              <a:spcBef>
                <a:spcPts val="0"/>
              </a:spcBef>
              <a:spcAft>
                <a:spcPts val="0"/>
              </a:spcAft>
              <a:buSzPts val="3600"/>
              <a:buNone/>
              <a:defRPr sz="4800"/>
            </a:lvl8pPr>
            <a:lvl9pPr lvl="8">
              <a:spcBef>
                <a:spcPts val="0"/>
              </a:spcBef>
              <a:spcAft>
                <a:spcPts val="0"/>
              </a:spcAft>
              <a:buSzPts val="3600"/>
              <a:buNone/>
              <a:defRPr sz="4800"/>
            </a:lvl9pPr>
          </a:lstStyle>
          <a:p>
            <a:endParaRPr/>
          </a:p>
        </p:txBody>
      </p:sp>
    </p:spTree>
    <p:extLst>
      <p:ext uri="{BB962C8B-B14F-4D97-AF65-F5344CB8AC3E}">
        <p14:creationId xmlns:p14="http://schemas.microsoft.com/office/powerpoint/2010/main" val="8929785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p:nvPr/>
        </p:nvSpPr>
        <p:spPr>
          <a:xfrm>
            <a:off x="-17633" y="-8800"/>
            <a:ext cx="9434733" cy="6880000"/>
          </a:xfrm>
          <a:custGeom>
            <a:avLst/>
            <a:gdLst/>
            <a:ahLst/>
            <a:cxnLst/>
            <a:rect l="l" t="t" r="r" b="b"/>
            <a:pathLst>
              <a:path w="283042" h="206400" extrusionOk="0">
                <a:moveTo>
                  <a:pt x="83248" y="0"/>
                </a:moveTo>
                <a:lnTo>
                  <a:pt x="0" y="0"/>
                </a:lnTo>
                <a:lnTo>
                  <a:pt x="0" y="206400"/>
                </a:lnTo>
                <a:lnTo>
                  <a:pt x="283042" y="206136"/>
                </a:lnTo>
                <a:close/>
              </a:path>
            </a:pathLst>
          </a:custGeom>
          <a:solidFill>
            <a:srgbClr val="212539">
              <a:alpha val="64620"/>
            </a:srgbClr>
          </a:solidFill>
          <a:ln>
            <a:noFill/>
          </a:ln>
        </p:spPr>
      </p:sp>
      <p:sp>
        <p:nvSpPr>
          <p:cNvPr id="14" name="Google Shape;14;p3"/>
          <p:cNvSpPr txBox="1">
            <a:spLocks noGrp="1"/>
          </p:cNvSpPr>
          <p:nvPr>
            <p:ph type="ctrTitle"/>
          </p:nvPr>
        </p:nvSpPr>
        <p:spPr>
          <a:xfrm>
            <a:off x="609600" y="3954033"/>
            <a:ext cx="4499600" cy="1342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endParaRPr/>
          </a:p>
        </p:txBody>
      </p:sp>
      <p:sp>
        <p:nvSpPr>
          <p:cNvPr id="15" name="Google Shape;15;p3"/>
          <p:cNvSpPr txBox="1">
            <a:spLocks noGrp="1"/>
          </p:cNvSpPr>
          <p:nvPr>
            <p:ph type="subTitle" idx="1"/>
          </p:nvPr>
        </p:nvSpPr>
        <p:spPr>
          <a:xfrm>
            <a:off x="609600" y="5409236"/>
            <a:ext cx="4499600" cy="908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Raleway"/>
              <a:buNone/>
              <a:defRPr sz="1467" b="1">
                <a:latin typeface="Raleway"/>
                <a:ea typeface="Raleway"/>
                <a:cs typeface="Raleway"/>
                <a:sym typeface="Raleway"/>
              </a:defRPr>
            </a:lvl1pPr>
            <a:lvl2pPr lvl="1" rtl="0">
              <a:spcBef>
                <a:spcPts val="1333"/>
              </a:spcBef>
              <a:spcAft>
                <a:spcPts val="0"/>
              </a:spcAft>
              <a:buSzPts val="1100"/>
              <a:buFont typeface="Raleway"/>
              <a:buNone/>
              <a:defRPr sz="1467" b="1">
                <a:latin typeface="Raleway"/>
                <a:ea typeface="Raleway"/>
                <a:cs typeface="Raleway"/>
                <a:sym typeface="Raleway"/>
              </a:defRPr>
            </a:lvl2pPr>
            <a:lvl3pPr lvl="2" rtl="0">
              <a:spcBef>
                <a:spcPts val="1333"/>
              </a:spcBef>
              <a:spcAft>
                <a:spcPts val="0"/>
              </a:spcAft>
              <a:buSzPts val="1100"/>
              <a:buFont typeface="Raleway"/>
              <a:buNone/>
              <a:defRPr sz="1467" b="1">
                <a:latin typeface="Raleway"/>
                <a:ea typeface="Raleway"/>
                <a:cs typeface="Raleway"/>
                <a:sym typeface="Raleway"/>
              </a:defRPr>
            </a:lvl3pPr>
            <a:lvl4pPr lvl="3" rtl="0">
              <a:spcBef>
                <a:spcPts val="1333"/>
              </a:spcBef>
              <a:spcAft>
                <a:spcPts val="0"/>
              </a:spcAft>
              <a:buSzPts val="1100"/>
              <a:buFont typeface="Raleway"/>
              <a:buNone/>
              <a:defRPr sz="1467" b="1">
                <a:latin typeface="Raleway"/>
                <a:ea typeface="Raleway"/>
                <a:cs typeface="Raleway"/>
                <a:sym typeface="Raleway"/>
              </a:defRPr>
            </a:lvl4pPr>
            <a:lvl5pPr lvl="4" rtl="0">
              <a:spcBef>
                <a:spcPts val="1333"/>
              </a:spcBef>
              <a:spcAft>
                <a:spcPts val="0"/>
              </a:spcAft>
              <a:buSzPts val="1100"/>
              <a:buFont typeface="Raleway"/>
              <a:buNone/>
              <a:defRPr sz="1467" b="1">
                <a:latin typeface="Raleway"/>
                <a:ea typeface="Raleway"/>
                <a:cs typeface="Raleway"/>
                <a:sym typeface="Raleway"/>
              </a:defRPr>
            </a:lvl5pPr>
            <a:lvl6pPr lvl="5" rtl="0">
              <a:spcBef>
                <a:spcPts val="1333"/>
              </a:spcBef>
              <a:spcAft>
                <a:spcPts val="0"/>
              </a:spcAft>
              <a:buSzPts val="1100"/>
              <a:buFont typeface="Raleway"/>
              <a:buNone/>
              <a:defRPr sz="1467" b="1">
                <a:latin typeface="Raleway"/>
                <a:ea typeface="Raleway"/>
                <a:cs typeface="Raleway"/>
                <a:sym typeface="Raleway"/>
              </a:defRPr>
            </a:lvl6pPr>
            <a:lvl7pPr lvl="6" rtl="0">
              <a:spcBef>
                <a:spcPts val="1333"/>
              </a:spcBef>
              <a:spcAft>
                <a:spcPts val="0"/>
              </a:spcAft>
              <a:buSzPts val="1100"/>
              <a:buFont typeface="Raleway"/>
              <a:buNone/>
              <a:defRPr sz="1467" b="1">
                <a:latin typeface="Raleway"/>
                <a:ea typeface="Raleway"/>
                <a:cs typeface="Raleway"/>
                <a:sym typeface="Raleway"/>
              </a:defRPr>
            </a:lvl7pPr>
            <a:lvl8pPr lvl="7" rtl="0">
              <a:spcBef>
                <a:spcPts val="1333"/>
              </a:spcBef>
              <a:spcAft>
                <a:spcPts val="0"/>
              </a:spcAft>
              <a:buSzPts val="1100"/>
              <a:buFont typeface="Raleway"/>
              <a:buNone/>
              <a:defRPr sz="1467" b="1">
                <a:latin typeface="Raleway"/>
                <a:ea typeface="Raleway"/>
                <a:cs typeface="Raleway"/>
                <a:sym typeface="Raleway"/>
              </a:defRPr>
            </a:lvl8pPr>
            <a:lvl9pPr lvl="8" rtl="0">
              <a:spcBef>
                <a:spcPts val="1333"/>
              </a:spcBef>
              <a:spcAft>
                <a:spcPts val="1333"/>
              </a:spcAft>
              <a:buSzPts val="1100"/>
              <a:buFont typeface="Raleway"/>
              <a:buNone/>
              <a:defRPr sz="1467" b="1">
                <a:latin typeface="Raleway"/>
                <a:ea typeface="Raleway"/>
                <a:cs typeface="Raleway"/>
                <a:sym typeface="Raleway"/>
              </a:defRPr>
            </a:lvl9pPr>
          </a:lstStyle>
          <a:p>
            <a:endParaRPr/>
          </a:p>
        </p:txBody>
      </p:sp>
      <p:sp>
        <p:nvSpPr>
          <p:cNvPr id="16" name="Google Shape;16;p3"/>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27278747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5"/>
          <p:cNvSpPr/>
          <p:nvPr/>
        </p:nvSpPr>
        <p:spPr>
          <a:xfrm>
            <a:off x="0" y="-8800"/>
            <a:ext cx="11302267" cy="6871200"/>
          </a:xfrm>
          <a:custGeom>
            <a:avLst/>
            <a:gdLst/>
            <a:ahLst/>
            <a:cxnLst/>
            <a:rect l="l" t="t" r="r" b="b"/>
            <a:pathLst>
              <a:path w="339068" h="206136" extrusionOk="0">
                <a:moveTo>
                  <a:pt x="139274" y="0"/>
                </a:moveTo>
                <a:lnTo>
                  <a:pt x="0" y="264"/>
                </a:lnTo>
                <a:lnTo>
                  <a:pt x="0" y="206045"/>
                </a:lnTo>
                <a:lnTo>
                  <a:pt x="339068" y="206136"/>
                </a:lnTo>
                <a:close/>
              </a:path>
            </a:pathLst>
          </a:custGeom>
          <a:solidFill>
            <a:srgbClr val="212539">
              <a:alpha val="64620"/>
            </a:srgbClr>
          </a:solidFill>
          <a:ln>
            <a:noFill/>
          </a:ln>
        </p:spPr>
      </p:sp>
      <p:sp>
        <p:nvSpPr>
          <p:cNvPr id="25" name="Google Shape;25;p5"/>
          <p:cNvSpPr txBox="1">
            <a:spLocks noGrp="1"/>
          </p:cNvSpPr>
          <p:nvPr>
            <p:ph type="title"/>
          </p:nvPr>
        </p:nvSpPr>
        <p:spPr>
          <a:xfrm>
            <a:off x="609600" y="1313167"/>
            <a:ext cx="3178400" cy="8396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6" name="Google Shape;26;p5"/>
          <p:cNvSpPr txBox="1">
            <a:spLocks noGrp="1"/>
          </p:cNvSpPr>
          <p:nvPr>
            <p:ph type="body" idx="1"/>
          </p:nvPr>
        </p:nvSpPr>
        <p:spPr>
          <a:xfrm>
            <a:off x="609600" y="2286831"/>
            <a:ext cx="6349600" cy="36488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a:lvl1pPr>
            <a:lvl2pPr marL="1219170" lvl="1" indent="-423323">
              <a:spcBef>
                <a:spcPts val="1333"/>
              </a:spcBef>
              <a:spcAft>
                <a:spcPts val="0"/>
              </a:spcAft>
              <a:buSzPts val="1400"/>
              <a:buChar char="╶"/>
              <a:defRPr/>
            </a:lvl2pPr>
            <a:lvl3pPr marL="1828754" lvl="2" indent="-423323">
              <a:spcBef>
                <a:spcPts val="1333"/>
              </a:spcBef>
              <a:spcAft>
                <a:spcPts val="0"/>
              </a:spcAft>
              <a:buSzPts val="1400"/>
              <a:buChar char="╶"/>
              <a:defRPr/>
            </a:lvl3pPr>
            <a:lvl4pPr marL="2438339" lvl="3" indent="-423323">
              <a:spcBef>
                <a:spcPts val="1333"/>
              </a:spcBef>
              <a:spcAft>
                <a:spcPts val="0"/>
              </a:spcAft>
              <a:buSzPts val="1400"/>
              <a:buChar char="╶"/>
              <a:defRPr/>
            </a:lvl4pPr>
            <a:lvl5pPr marL="3047924" lvl="4" indent="-423323">
              <a:spcBef>
                <a:spcPts val="1333"/>
              </a:spcBef>
              <a:spcAft>
                <a:spcPts val="0"/>
              </a:spcAft>
              <a:buSzPts val="1400"/>
              <a:buChar char="╶"/>
              <a:defRPr/>
            </a:lvl5pPr>
            <a:lvl6pPr marL="3657509" lvl="5" indent="-423323">
              <a:spcBef>
                <a:spcPts val="1333"/>
              </a:spcBef>
              <a:spcAft>
                <a:spcPts val="0"/>
              </a:spcAft>
              <a:buSzPts val="1400"/>
              <a:buChar char="╶"/>
              <a:defRPr/>
            </a:lvl6pPr>
            <a:lvl7pPr marL="4267093" lvl="6" indent="-423323">
              <a:spcBef>
                <a:spcPts val="1333"/>
              </a:spcBef>
              <a:spcAft>
                <a:spcPts val="0"/>
              </a:spcAft>
              <a:buSzPts val="1400"/>
              <a:buChar char="╶"/>
              <a:defRPr/>
            </a:lvl7pPr>
            <a:lvl8pPr marL="4876678" lvl="7" indent="-423323">
              <a:spcBef>
                <a:spcPts val="1333"/>
              </a:spcBef>
              <a:spcAft>
                <a:spcPts val="0"/>
              </a:spcAft>
              <a:buSzPts val="1400"/>
              <a:buChar char="╶"/>
              <a:defRPr/>
            </a:lvl8pPr>
            <a:lvl9pPr marL="5486263" lvl="8" indent="-423323">
              <a:spcBef>
                <a:spcPts val="1333"/>
              </a:spcBef>
              <a:spcAft>
                <a:spcPts val="1333"/>
              </a:spcAft>
              <a:buSzPts val="1400"/>
              <a:buChar char="╶"/>
              <a:defRPr/>
            </a:lvl9pPr>
          </a:lstStyle>
          <a:p>
            <a:endParaRPr/>
          </a:p>
        </p:txBody>
      </p:sp>
      <p:sp>
        <p:nvSpPr>
          <p:cNvPr id="27" name="Google Shape;27;p5"/>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271016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6"/>
          <p:cNvSpPr/>
          <p:nvPr/>
        </p:nvSpPr>
        <p:spPr>
          <a:xfrm>
            <a:off x="0" y="-8800"/>
            <a:ext cx="11302267" cy="6871200"/>
          </a:xfrm>
          <a:custGeom>
            <a:avLst/>
            <a:gdLst/>
            <a:ahLst/>
            <a:cxnLst/>
            <a:rect l="l" t="t" r="r" b="b"/>
            <a:pathLst>
              <a:path w="339068" h="206136" extrusionOk="0">
                <a:moveTo>
                  <a:pt x="139274" y="0"/>
                </a:moveTo>
                <a:lnTo>
                  <a:pt x="0" y="264"/>
                </a:lnTo>
                <a:lnTo>
                  <a:pt x="0" y="206045"/>
                </a:lnTo>
                <a:lnTo>
                  <a:pt x="339068" y="206136"/>
                </a:lnTo>
                <a:close/>
              </a:path>
            </a:pathLst>
          </a:custGeom>
          <a:solidFill>
            <a:srgbClr val="212539">
              <a:alpha val="64620"/>
            </a:srgbClr>
          </a:solidFill>
          <a:ln>
            <a:noFill/>
          </a:ln>
        </p:spPr>
      </p:sp>
      <p:sp>
        <p:nvSpPr>
          <p:cNvPr id="30" name="Google Shape;30;p6"/>
          <p:cNvSpPr txBox="1">
            <a:spLocks noGrp="1"/>
          </p:cNvSpPr>
          <p:nvPr>
            <p:ph type="title"/>
          </p:nvPr>
        </p:nvSpPr>
        <p:spPr>
          <a:xfrm>
            <a:off x="609600" y="1313167"/>
            <a:ext cx="3178400" cy="8396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1" name="Google Shape;31;p6"/>
          <p:cNvSpPr txBox="1">
            <a:spLocks noGrp="1"/>
          </p:cNvSpPr>
          <p:nvPr>
            <p:ph type="body" idx="1"/>
          </p:nvPr>
        </p:nvSpPr>
        <p:spPr>
          <a:xfrm>
            <a:off x="609600" y="2281600"/>
            <a:ext cx="3035200" cy="36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1600"/>
            </a:lvl1pPr>
            <a:lvl2pPr marL="1219170" lvl="1" indent="-406390">
              <a:spcBef>
                <a:spcPts val="1333"/>
              </a:spcBef>
              <a:spcAft>
                <a:spcPts val="0"/>
              </a:spcAft>
              <a:buSzPts val="1200"/>
              <a:buChar char="╶"/>
              <a:defRPr sz="1600"/>
            </a:lvl2pPr>
            <a:lvl3pPr marL="1828754" lvl="2" indent="-406390">
              <a:spcBef>
                <a:spcPts val="1333"/>
              </a:spcBef>
              <a:spcAft>
                <a:spcPts val="0"/>
              </a:spcAft>
              <a:buSzPts val="1200"/>
              <a:buChar char="╶"/>
              <a:defRPr sz="1600"/>
            </a:lvl3pPr>
            <a:lvl4pPr marL="2438339" lvl="3" indent="-406390">
              <a:spcBef>
                <a:spcPts val="1333"/>
              </a:spcBef>
              <a:spcAft>
                <a:spcPts val="0"/>
              </a:spcAft>
              <a:buSzPts val="1200"/>
              <a:buChar char="╶"/>
              <a:defRPr sz="1600"/>
            </a:lvl4pPr>
            <a:lvl5pPr marL="3047924" lvl="4" indent="-406390">
              <a:spcBef>
                <a:spcPts val="1333"/>
              </a:spcBef>
              <a:spcAft>
                <a:spcPts val="0"/>
              </a:spcAft>
              <a:buSzPts val="1200"/>
              <a:buChar char="╶"/>
              <a:defRPr sz="1600"/>
            </a:lvl5pPr>
            <a:lvl6pPr marL="3657509" lvl="5" indent="-406390">
              <a:spcBef>
                <a:spcPts val="1333"/>
              </a:spcBef>
              <a:spcAft>
                <a:spcPts val="0"/>
              </a:spcAft>
              <a:buSzPts val="1200"/>
              <a:buChar char="╶"/>
              <a:defRPr sz="1600"/>
            </a:lvl6pPr>
            <a:lvl7pPr marL="4267093" lvl="6" indent="-406390">
              <a:spcBef>
                <a:spcPts val="1333"/>
              </a:spcBef>
              <a:spcAft>
                <a:spcPts val="0"/>
              </a:spcAft>
              <a:buSzPts val="1200"/>
              <a:buChar char="╶"/>
              <a:defRPr sz="1600"/>
            </a:lvl7pPr>
            <a:lvl8pPr marL="4876678" lvl="7" indent="-406390">
              <a:spcBef>
                <a:spcPts val="1333"/>
              </a:spcBef>
              <a:spcAft>
                <a:spcPts val="0"/>
              </a:spcAft>
              <a:buSzPts val="1200"/>
              <a:buChar char="╶"/>
              <a:defRPr sz="1600"/>
            </a:lvl8pPr>
            <a:lvl9pPr marL="5486263" lvl="8" indent="-406390">
              <a:spcBef>
                <a:spcPts val="1333"/>
              </a:spcBef>
              <a:spcAft>
                <a:spcPts val="1333"/>
              </a:spcAft>
              <a:buSzPts val="1200"/>
              <a:buChar char="╶"/>
              <a:defRPr sz="1600"/>
            </a:lvl9pPr>
          </a:lstStyle>
          <a:p>
            <a:endParaRPr/>
          </a:p>
        </p:txBody>
      </p:sp>
      <p:sp>
        <p:nvSpPr>
          <p:cNvPr id="32" name="Google Shape;32;p6"/>
          <p:cNvSpPr txBox="1">
            <a:spLocks noGrp="1"/>
          </p:cNvSpPr>
          <p:nvPr>
            <p:ph type="body" idx="2"/>
          </p:nvPr>
        </p:nvSpPr>
        <p:spPr>
          <a:xfrm>
            <a:off x="3827397" y="2281600"/>
            <a:ext cx="3035200" cy="36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1600"/>
            </a:lvl1pPr>
            <a:lvl2pPr marL="1219170" lvl="1" indent="-406390">
              <a:spcBef>
                <a:spcPts val="1333"/>
              </a:spcBef>
              <a:spcAft>
                <a:spcPts val="0"/>
              </a:spcAft>
              <a:buSzPts val="1200"/>
              <a:buChar char="╶"/>
              <a:defRPr sz="1600"/>
            </a:lvl2pPr>
            <a:lvl3pPr marL="1828754" lvl="2" indent="-406390">
              <a:spcBef>
                <a:spcPts val="1333"/>
              </a:spcBef>
              <a:spcAft>
                <a:spcPts val="0"/>
              </a:spcAft>
              <a:buSzPts val="1200"/>
              <a:buChar char="╶"/>
              <a:defRPr sz="1600"/>
            </a:lvl3pPr>
            <a:lvl4pPr marL="2438339" lvl="3" indent="-406390">
              <a:spcBef>
                <a:spcPts val="1333"/>
              </a:spcBef>
              <a:spcAft>
                <a:spcPts val="0"/>
              </a:spcAft>
              <a:buSzPts val="1200"/>
              <a:buChar char="╶"/>
              <a:defRPr sz="1600"/>
            </a:lvl4pPr>
            <a:lvl5pPr marL="3047924" lvl="4" indent="-406390">
              <a:spcBef>
                <a:spcPts val="1333"/>
              </a:spcBef>
              <a:spcAft>
                <a:spcPts val="0"/>
              </a:spcAft>
              <a:buSzPts val="1200"/>
              <a:buChar char="╶"/>
              <a:defRPr sz="1600"/>
            </a:lvl5pPr>
            <a:lvl6pPr marL="3657509" lvl="5" indent="-406390">
              <a:spcBef>
                <a:spcPts val="1333"/>
              </a:spcBef>
              <a:spcAft>
                <a:spcPts val="0"/>
              </a:spcAft>
              <a:buSzPts val="1200"/>
              <a:buChar char="╶"/>
              <a:defRPr sz="1600"/>
            </a:lvl6pPr>
            <a:lvl7pPr marL="4267093" lvl="6" indent="-406390">
              <a:spcBef>
                <a:spcPts val="1333"/>
              </a:spcBef>
              <a:spcAft>
                <a:spcPts val="0"/>
              </a:spcAft>
              <a:buSzPts val="1200"/>
              <a:buChar char="╶"/>
              <a:defRPr sz="1600"/>
            </a:lvl7pPr>
            <a:lvl8pPr marL="4876678" lvl="7" indent="-406390">
              <a:spcBef>
                <a:spcPts val="1333"/>
              </a:spcBef>
              <a:spcAft>
                <a:spcPts val="0"/>
              </a:spcAft>
              <a:buSzPts val="1200"/>
              <a:buChar char="╶"/>
              <a:defRPr sz="1600"/>
            </a:lvl8pPr>
            <a:lvl9pPr marL="5486263" lvl="8" indent="-406390">
              <a:spcBef>
                <a:spcPts val="1333"/>
              </a:spcBef>
              <a:spcAft>
                <a:spcPts val="1333"/>
              </a:spcAft>
              <a:buSzPts val="1200"/>
              <a:buChar char="╶"/>
              <a:defRPr sz="1600"/>
            </a:lvl9pPr>
          </a:lstStyle>
          <a:p>
            <a:endParaRPr/>
          </a:p>
        </p:txBody>
      </p:sp>
      <p:sp>
        <p:nvSpPr>
          <p:cNvPr id="33" name="Google Shape;33;p6"/>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41482965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10"/>
          <p:cNvSpPr/>
          <p:nvPr/>
        </p:nvSpPr>
        <p:spPr>
          <a:xfrm>
            <a:off x="-17633" y="-8800"/>
            <a:ext cx="9434733" cy="6880000"/>
          </a:xfrm>
          <a:custGeom>
            <a:avLst/>
            <a:gdLst/>
            <a:ahLst/>
            <a:cxnLst/>
            <a:rect l="l" t="t" r="r" b="b"/>
            <a:pathLst>
              <a:path w="283042" h="206400" extrusionOk="0">
                <a:moveTo>
                  <a:pt x="83248" y="0"/>
                </a:moveTo>
                <a:lnTo>
                  <a:pt x="0" y="0"/>
                </a:lnTo>
                <a:lnTo>
                  <a:pt x="0" y="206400"/>
                </a:lnTo>
                <a:lnTo>
                  <a:pt x="283042" y="206136"/>
                </a:lnTo>
                <a:close/>
              </a:path>
            </a:pathLst>
          </a:custGeom>
          <a:solidFill>
            <a:srgbClr val="212539">
              <a:alpha val="64620"/>
            </a:srgbClr>
          </a:solidFill>
          <a:ln>
            <a:noFill/>
          </a:ln>
        </p:spPr>
      </p:sp>
      <p:sp>
        <p:nvSpPr>
          <p:cNvPr id="51" name="Google Shape;51;p10"/>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3381408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7B2948-2DBE-4B35-8EC4-03AF67E75B6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4B949033-197E-414D-A8E9-72A256DB1F0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57E301C-58C3-4BA0-B12D-2824B78B7522}"/>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7B7FC094-6F98-4871-8AD7-6005D92F58B3}"/>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0E6673D-DFF2-44E3-9368-59C9D15F41B3}"/>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20509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A5075F-AEEE-42D0-80B5-42C9E5FA23BD}"/>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3C7D2014-8272-486A-B6A6-F637CD7276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6DE7812-5E6D-4488-9101-76C28F818E81}"/>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007C7ADC-B86D-4A25-81B7-27CA39AD26B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DE8ADC6-1F31-47EC-A31F-DF632FC4A15D}"/>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571389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D03749-439B-4A77-AA70-9E88D53C1EA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16820C-EFD8-4BC8-A305-265259335884}"/>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C3552791-9A56-4D8E-BB5F-69903AE66BB3}"/>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4EE5C9F5-588E-41A3-96C2-93DBE99E37D4}"/>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EB5CCDC8-01EC-467F-A3E2-C4D7D7E078A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EFA463A-762A-43A2-9BA1-17A905764C08}"/>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2980358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0483C-0576-49AB-BE87-B6BC3F596AF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354555D-9564-4E32-B3A9-5AA13D6E17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E465A15-661F-4FB4-93B2-D5D8A99E850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A419003C-427E-4546-B4B0-3D934A4E2B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24B05D1-8D34-4EFF-8DBB-0A0119006CC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BDCC9FB6-F79B-460E-9623-82CE311A1132}"/>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8" name="Marcador de pie de página 7">
            <a:extLst>
              <a:ext uri="{FF2B5EF4-FFF2-40B4-BE49-F238E27FC236}">
                <a16:creationId xmlns:a16="http://schemas.microsoft.com/office/drawing/2014/main" id="{54B5EA52-F2FD-4940-8C06-333B1ED5DAC9}"/>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7B354E3C-344D-434D-9AF3-B48E3DC551A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137437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574AF5-7BB9-499D-80EB-04141A1BEB5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B303FC11-6696-4140-A04F-BF9283184A6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4" name="Marcador de pie de página 3">
            <a:extLst>
              <a:ext uri="{FF2B5EF4-FFF2-40B4-BE49-F238E27FC236}">
                <a16:creationId xmlns:a16="http://schemas.microsoft.com/office/drawing/2014/main" id="{E9688869-F2B2-46D7-A527-68095612CE1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9A302934-7E28-4FAB-8D1A-74328D7BE8FC}"/>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181660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7B9DF6E-95EC-48C7-975D-E18651A88D4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3" name="Marcador de pie de página 2">
            <a:extLst>
              <a:ext uri="{FF2B5EF4-FFF2-40B4-BE49-F238E27FC236}">
                <a16:creationId xmlns:a16="http://schemas.microsoft.com/office/drawing/2014/main" id="{BF79E90C-EA0B-4161-977E-097B030FD7D0}"/>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900238C3-15E4-4A68-9D62-4138DAB7BE5B}"/>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746680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FBE22A-FF3F-4454-8F62-BE651923CC7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1490D4A-4A65-4B83-8C4E-54C069008C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6EE3A9AC-24F4-4AA6-A640-64FA020EB5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9636B58-875A-4102-B595-24161E45FB86}"/>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4C0BFDB8-C0BD-4DEB-BB49-D947179EE784}"/>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371295C7-F3FF-40B0-8877-E65639631FBE}"/>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421838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5CEC58-25D1-4C6C-8B89-D1BD8790F15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5C892CB-E29D-46B8-A0AF-AFA2E20A01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ED2C5DCD-4085-4A77-BE60-151C4A2105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DB18DD5-1493-4C87-BACC-CB90578D772A}"/>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E440457C-A41E-4296-B97C-1D63C34C027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0ED7417-E144-4648-8E22-95C625DC1AA2}"/>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1583109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2965BC1-7EF8-4F46-BA0D-63B2E7656A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D64F932D-99CB-4774-AFEA-98C8161B7C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9A9DE30-926D-4D04-B632-FD57AD34C5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6162EB18-7A72-45CD-9AD0-59B86F7577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21C668F4-CA27-47A0-84F9-37FD4C7B43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5B473A-00A5-4CC2-972A-1258A6D57AC6}" type="slidenum">
              <a:rPr lang="es-ES" smtClean="0"/>
              <a:t>‹Nº›</a:t>
            </a:fld>
            <a:endParaRPr lang="es-ES"/>
          </a:p>
        </p:txBody>
      </p:sp>
    </p:spTree>
    <p:extLst>
      <p:ext uri="{BB962C8B-B14F-4D97-AF65-F5344CB8AC3E}">
        <p14:creationId xmlns:p14="http://schemas.microsoft.com/office/powerpoint/2010/main" val="857444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76A5A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1313167"/>
            <a:ext cx="3178400" cy="839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1pPr>
            <a:lvl2pPr lvl="1">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2pPr>
            <a:lvl3pPr lvl="2">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3pPr>
            <a:lvl4pPr lvl="3">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4pPr>
            <a:lvl5pPr lvl="4">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5pPr>
            <a:lvl6pPr lvl="5">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6pPr>
            <a:lvl7pPr lvl="6">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7pPr>
            <a:lvl8pPr lvl="7">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8pPr>
            <a:lvl9pPr lvl="8">
              <a:spcBef>
                <a:spcPts val="0"/>
              </a:spcBef>
              <a:spcAft>
                <a:spcPts val="0"/>
              </a:spcAft>
              <a:buClr>
                <a:schemeClr val="lt1"/>
              </a:buClr>
              <a:buSzPts val="1800"/>
              <a:buFont typeface="Raleway"/>
              <a:buNone/>
              <a:defRPr sz="1800" b="1">
                <a:solidFill>
                  <a:schemeClr val="lt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609600" y="2286831"/>
            <a:ext cx="6349600" cy="36488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Varela"/>
              <a:buChar char="╺"/>
              <a:defRPr>
                <a:solidFill>
                  <a:schemeClr val="lt1"/>
                </a:solidFill>
                <a:latin typeface="Varela"/>
                <a:ea typeface="Varela"/>
                <a:cs typeface="Varela"/>
                <a:sym typeface="Varela"/>
              </a:defRPr>
            </a:lvl1pPr>
            <a:lvl2pPr marL="914400" lvl="1"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2pPr>
            <a:lvl3pPr marL="1371600" lvl="2"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3pPr>
            <a:lvl4pPr marL="1828800" lvl="3"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4pPr>
            <a:lvl5pPr marL="2286000" lvl="4"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5pPr>
            <a:lvl6pPr marL="2743200" lvl="5"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6pPr>
            <a:lvl7pPr marL="3200400" lvl="6"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7pPr>
            <a:lvl8pPr marL="3657600" lvl="7" indent="-317500">
              <a:lnSpc>
                <a:spcPct val="115000"/>
              </a:lnSpc>
              <a:spcBef>
                <a:spcPts val="1000"/>
              </a:spcBef>
              <a:spcAft>
                <a:spcPts val="0"/>
              </a:spcAft>
              <a:buClr>
                <a:schemeClr val="lt1"/>
              </a:buClr>
              <a:buSzPts val="1400"/>
              <a:buFont typeface="Varela"/>
              <a:buChar char="╶"/>
              <a:defRPr>
                <a:solidFill>
                  <a:schemeClr val="lt1"/>
                </a:solidFill>
                <a:latin typeface="Varela"/>
                <a:ea typeface="Varela"/>
                <a:cs typeface="Varela"/>
                <a:sym typeface="Varela"/>
              </a:defRPr>
            </a:lvl8pPr>
            <a:lvl9pPr marL="4114800" lvl="8" indent="-317500">
              <a:lnSpc>
                <a:spcPct val="115000"/>
              </a:lnSpc>
              <a:spcBef>
                <a:spcPts val="1000"/>
              </a:spcBef>
              <a:spcAft>
                <a:spcPts val="1000"/>
              </a:spcAft>
              <a:buClr>
                <a:schemeClr val="lt1"/>
              </a:buClr>
              <a:buSzPts val="1400"/>
              <a:buFont typeface="Varela"/>
              <a:buChar char="╶"/>
              <a:defRPr>
                <a:solidFill>
                  <a:schemeClr val="lt1"/>
                </a:solidFill>
                <a:latin typeface="Varela"/>
                <a:ea typeface="Varela"/>
                <a:cs typeface="Varela"/>
                <a:sym typeface="Varela"/>
              </a:defRPr>
            </a:lvl9pPr>
          </a:lstStyle>
          <a:p>
            <a:endParaRPr/>
          </a:p>
        </p:txBody>
      </p:sp>
      <p:sp>
        <p:nvSpPr>
          <p:cNvPr id="8" name="Google Shape;8;p1"/>
          <p:cNvSpPr txBox="1">
            <a:spLocks noGrp="1"/>
          </p:cNvSpPr>
          <p:nvPr>
            <p:ph type="sldNum" idx="12"/>
          </p:nvPr>
        </p:nvSpPr>
        <p:spPr>
          <a:xfrm>
            <a:off x="609600" y="6231533"/>
            <a:ext cx="731600" cy="326800"/>
          </a:xfrm>
          <a:prstGeom prst="rect">
            <a:avLst/>
          </a:prstGeom>
          <a:noFill/>
          <a:ln>
            <a:noFill/>
          </a:ln>
        </p:spPr>
        <p:txBody>
          <a:bodyPr spcFirstLastPara="1" wrap="square" lIns="91425" tIns="91425" rIns="91425" bIns="91425" anchor="ctr" anchorCtr="0">
            <a:noAutofit/>
          </a:bodyPr>
          <a:lstStyle>
            <a:lvl1pPr lvl="0">
              <a:buNone/>
              <a:defRPr sz="1333" b="1">
                <a:solidFill>
                  <a:schemeClr val="lt1"/>
                </a:solidFill>
                <a:latin typeface="Twentieth Century"/>
                <a:ea typeface="Twentieth Century"/>
                <a:cs typeface="Twentieth Century"/>
                <a:sym typeface="Twentieth Century"/>
              </a:defRPr>
            </a:lvl1pPr>
            <a:lvl2pPr lvl="1">
              <a:buNone/>
              <a:defRPr sz="1333" b="1">
                <a:solidFill>
                  <a:schemeClr val="lt1"/>
                </a:solidFill>
                <a:latin typeface="Twentieth Century"/>
                <a:ea typeface="Twentieth Century"/>
                <a:cs typeface="Twentieth Century"/>
                <a:sym typeface="Twentieth Century"/>
              </a:defRPr>
            </a:lvl2pPr>
            <a:lvl3pPr lvl="2">
              <a:buNone/>
              <a:defRPr sz="1333" b="1">
                <a:solidFill>
                  <a:schemeClr val="lt1"/>
                </a:solidFill>
                <a:latin typeface="Twentieth Century"/>
                <a:ea typeface="Twentieth Century"/>
                <a:cs typeface="Twentieth Century"/>
                <a:sym typeface="Twentieth Century"/>
              </a:defRPr>
            </a:lvl3pPr>
            <a:lvl4pPr lvl="3">
              <a:buNone/>
              <a:defRPr sz="1333" b="1">
                <a:solidFill>
                  <a:schemeClr val="lt1"/>
                </a:solidFill>
                <a:latin typeface="Twentieth Century"/>
                <a:ea typeface="Twentieth Century"/>
                <a:cs typeface="Twentieth Century"/>
                <a:sym typeface="Twentieth Century"/>
              </a:defRPr>
            </a:lvl4pPr>
            <a:lvl5pPr lvl="4">
              <a:buNone/>
              <a:defRPr sz="1333" b="1">
                <a:solidFill>
                  <a:schemeClr val="lt1"/>
                </a:solidFill>
                <a:latin typeface="Twentieth Century"/>
                <a:ea typeface="Twentieth Century"/>
                <a:cs typeface="Twentieth Century"/>
                <a:sym typeface="Twentieth Century"/>
              </a:defRPr>
            </a:lvl5pPr>
            <a:lvl6pPr lvl="5">
              <a:buNone/>
              <a:defRPr sz="1333" b="1">
                <a:solidFill>
                  <a:schemeClr val="lt1"/>
                </a:solidFill>
                <a:latin typeface="Twentieth Century"/>
                <a:ea typeface="Twentieth Century"/>
                <a:cs typeface="Twentieth Century"/>
                <a:sym typeface="Twentieth Century"/>
              </a:defRPr>
            </a:lvl6pPr>
            <a:lvl7pPr lvl="6">
              <a:buNone/>
              <a:defRPr sz="1333" b="1">
                <a:solidFill>
                  <a:schemeClr val="lt1"/>
                </a:solidFill>
                <a:latin typeface="Twentieth Century"/>
                <a:ea typeface="Twentieth Century"/>
                <a:cs typeface="Twentieth Century"/>
                <a:sym typeface="Twentieth Century"/>
              </a:defRPr>
            </a:lvl7pPr>
            <a:lvl8pPr lvl="7">
              <a:buNone/>
              <a:defRPr sz="1333" b="1">
                <a:solidFill>
                  <a:schemeClr val="lt1"/>
                </a:solidFill>
                <a:latin typeface="Twentieth Century"/>
                <a:ea typeface="Twentieth Century"/>
                <a:cs typeface="Twentieth Century"/>
                <a:sym typeface="Twentieth Century"/>
              </a:defRPr>
            </a:lvl8pPr>
            <a:lvl9pPr lvl="8">
              <a:buNone/>
              <a:defRPr sz="1333" b="1">
                <a:solidFill>
                  <a:schemeClr val="lt1"/>
                </a:solidFill>
                <a:latin typeface="Twentieth Century"/>
                <a:ea typeface="Twentieth Century"/>
                <a:cs typeface="Twentieth Century"/>
                <a:sym typeface="Twentieth Century"/>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88716880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microsoft.com/office/2007/relationships/hdphoto" Target="../media/hdphoto5.wdp"/></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microsoft.com/office/2007/relationships/hdphoto" Target="../media/hdphoto6.wdp"/></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9.jpg"/><Relationship Id="rId5" Type="http://schemas.openxmlformats.org/officeDocument/2006/relationships/image" Target="../media/image8.jp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microsoft.com/office/2007/relationships/hdphoto" Target="../media/hdphoto7.wdp"/></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microsoft.com/office/2007/relationships/hdphoto" Target="../media/hdphoto8.wdp"/></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microsoft.com/office/2007/relationships/hdphoto" Target="../media/hdphoto9.wdp"/></Relationships>
</file>

<file path=ppt/slides/_rels/slide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microsoft.com/office/2007/relationships/hdphoto" Target="../media/hdphoto10.wdp"/></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microsoft.com/office/2007/relationships/hdphoto" Target="../media/hdphoto10.wdp"/></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microsoft.com/office/2007/relationships/hdphoto" Target="../media/hdphoto10.wdp"/></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microsoft.com/office/2007/relationships/hdphoto" Target="../media/hdphoto10.wdp"/></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microsoft.com/office/2007/relationships/hdphoto" Target="../media/hdphoto10.wdp"/></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microsoft.com/office/2007/relationships/hdphoto" Target="../media/hdphoto2.wdp"/></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microsoft.com/office/2007/relationships/hdphoto" Target="../media/hdphoto11.wdp"/></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microsoft.com/office/2007/relationships/hdphoto" Target="../media/hdphoto12.wdp"/></Relationships>
</file>

<file path=ppt/slides/_rels/slide3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8.png"/><Relationship Id="rId7" Type="http://schemas.openxmlformats.org/officeDocument/2006/relationships/diagramQuickStyle" Target="../diagrams/quickStyle1.xml"/><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diagramLayout" Target="../diagrams/layout1.xml"/><Relationship Id="rId5" Type="http://schemas.openxmlformats.org/officeDocument/2006/relationships/diagramData" Target="../diagrams/data1.xml"/><Relationship Id="rId4" Type="http://schemas.microsoft.com/office/2007/relationships/hdphoto" Target="../media/hdphoto13.wdp"/><Relationship Id="rId9" Type="http://schemas.microsoft.com/office/2007/relationships/diagramDrawing" Target="../diagrams/drawing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microsoft.com/office/2007/relationships/hdphoto" Target="../media/hdphoto14.wdp"/></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microsoft.com/office/2007/relationships/hdphoto" Target="../media/hdphoto15.wdp"/></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microsoft.com/office/2007/relationships/hdphoto" Target="../media/hdphoto16.wdp"/></Relationships>
</file>

<file path=ppt/slides/_rels/slide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609600" y="4484567"/>
            <a:ext cx="5486400" cy="1546400"/>
          </a:xfrm>
          <a:prstGeom prst="rect">
            <a:avLst/>
          </a:prstGeom>
        </p:spPr>
        <p:txBody>
          <a:bodyPr spcFirstLastPara="1" wrap="square" lIns="121900" tIns="121900" rIns="121900" bIns="121900" anchor="b" anchorCtr="0">
            <a:noAutofit/>
          </a:bodyPr>
          <a:lstStyle/>
          <a:p>
            <a:pPr lvl="0"/>
            <a:r>
              <a:rPr lang="es-ES" dirty="0"/>
              <a:t>CURSO PROGRAMACIÓN WEB</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B5CB9CF8-5144-438F-9FD3-1C0F56EDAAC4}"/>
              </a:ext>
            </a:extLst>
          </p:cNvPr>
          <p:cNvSpPr txBox="1"/>
          <p:nvPr/>
        </p:nvSpPr>
        <p:spPr>
          <a:xfrm>
            <a:off x="1808506" y="5577824"/>
            <a:ext cx="3227728"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Mediante un formulario</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4" name="CuadroTexto 3">
            <a:extLst>
              <a:ext uri="{FF2B5EF4-FFF2-40B4-BE49-F238E27FC236}">
                <a16:creationId xmlns:a16="http://schemas.microsoft.com/office/drawing/2014/main" id="{F1C8406E-E552-4194-8986-BB932068F10E}"/>
              </a:ext>
            </a:extLst>
          </p:cNvPr>
          <p:cNvSpPr txBox="1"/>
          <p:nvPr/>
        </p:nvSpPr>
        <p:spPr>
          <a:xfrm>
            <a:off x="1808506" y="2357304"/>
            <a:ext cx="3016712"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Mediante un </a:t>
            </a:r>
            <a:r>
              <a:rPr lang="es-ES" sz="1800" dirty="0" err="1">
                <a:solidFill>
                  <a:schemeClr val="bg1"/>
                </a:solidFill>
                <a:effectLst/>
                <a:latin typeface="Verdana" panose="020B0604030504040204" pitchFamily="34" charset="0"/>
                <a:ea typeface="Times New Roman" panose="02020603050405020304" pitchFamily="18" charset="0"/>
              </a:rPr>
              <a:t>prompt</a:t>
            </a:r>
            <a:r>
              <a:rPr lang="es-ES" sz="1800" dirty="0">
                <a:solidFill>
                  <a:schemeClr val="bg1"/>
                </a:solidFill>
                <a:effectLst/>
                <a:latin typeface="Verdana" panose="020B0604030504040204" pitchFamily="34" charset="0"/>
                <a:ea typeface="Times New Roman" panose="02020603050405020304" pitchFamily="18" charset="0"/>
              </a:rPr>
              <a:t>()</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5" name="CuadroTexto 4">
            <a:extLst>
              <a:ext uri="{FF2B5EF4-FFF2-40B4-BE49-F238E27FC236}">
                <a16:creationId xmlns:a16="http://schemas.microsoft.com/office/drawing/2014/main" id="{D2719EDF-5C87-4850-A622-C466981AB73C}"/>
              </a:ext>
            </a:extLst>
          </p:cNvPr>
          <p:cNvSpPr txBox="1"/>
          <p:nvPr/>
        </p:nvSpPr>
        <p:spPr>
          <a:xfrm>
            <a:off x="1635005" y="1649290"/>
            <a:ext cx="6116293"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JavaScript puede “introducir" datos de dos formas:</a:t>
            </a:r>
            <a:endParaRPr lang="es-ES" sz="1800" dirty="0">
              <a:solidFill>
                <a:schemeClr val="bg1"/>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10" name="CuadroTexto 9">
            <a:extLst>
              <a:ext uri="{FF2B5EF4-FFF2-40B4-BE49-F238E27FC236}">
                <a16:creationId xmlns:a16="http://schemas.microsoft.com/office/drawing/2014/main" id="{B0EC286A-8222-43C5-8561-D03FB4D346B7}"/>
              </a:ext>
            </a:extLst>
          </p:cNvPr>
          <p:cNvSpPr txBox="1"/>
          <p:nvPr/>
        </p:nvSpPr>
        <p:spPr>
          <a:xfrm>
            <a:off x="2343078" y="2934182"/>
            <a:ext cx="8897008" cy="1656864"/>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IMPORTANTE: Todo lo que se introduzca por </a:t>
            </a:r>
            <a:r>
              <a:rPr lang="es-ES" sz="1800" dirty="0" err="1">
                <a:solidFill>
                  <a:schemeClr val="bg1"/>
                </a:solidFill>
                <a:effectLst/>
                <a:latin typeface="Verdana" panose="020B0604030504040204" pitchFamily="34" charset="0"/>
                <a:ea typeface="Times New Roman" panose="02020603050405020304" pitchFamily="18" charset="0"/>
              </a:rPr>
              <a:t>prompt</a:t>
            </a:r>
            <a:r>
              <a:rPr lang="es-ES" sz="1800" dirty="0">
                <a:solidFill>
                  <a:schemeClr val="bg1"/>
                </a:solidFill>
                <a:effectLst/>
                <a:latin typeface="Verdana" panose="020B0604030504040204" pitchFamily="34" charset="0"/>
                <a:ea typeface="Times New Roman" panose="02020603050405020304" pitchFamily="18" charset="0"/>
              </a:rPr>
              <a:t>() será considerado como un </a:t>
            </a:r>
            <a:r>
              <a:rPr lang="es-ES" sz="1800" dirty="0" err="1">
                <a:solidFill>
                  <a:srgbClr val="92D050"/>
                </a:solidFill>
                <a:effectLst/>
                <a:latin typeface="Verdana" panose="020B0604030504040204" pitchFamily="34" charset="0"/>
                <a:ea typeface="Times New Roman" panose="02020603050405020304" pitchFamily="18" charset="0"/>
              </a:rPr>
              <a:t>string</a:t>
            </a:r>
            <a:r>
              <a:rPr lang="es-ES" sz="1800" dirty="0">
                <a:solidFill>
                  <a:schemeClr val="bg1"/>
                </a:solidFill>
                <a:effectLst/>
                <a:latin typeface="Verdana" panose="020B0604030504040204" pitchFamily="34" charset="0"/>
                <a:ea typeface="Times New Roman" panose="02020603050405020304" pitchFamily="18" charset="0"/>
              </a:rPr>
              <a:t>, por lo que, si queremos introducir números y operar con ellos, deberemos pasarlos a formato </a:t>
            </a:r>
            <a:r>
              <a:rPr lang="es-ES" sz="1800" dirty="0" err="1">
                <a:solidFill>
                  <a:srgbClr val="92D050"/>
                </a:solidFill>
                <a:effectLst/>
                <a:latin typeface="Verdana" panose="020B0604030504040204" pitchFamily="34" charset="0"/>
                <a:ea typeface="Times New Roman" panose="02020603050405020304" pitchFamily="18" charset="0"/>
              </a:rPr>
              <a:t>number</a:t>
            </a:r>
            <a:r>
              <a:rPr lang="es-ES" sz="1800" dirty="0">
                <a:solidFill>
                  <a:srgbClr val="92D050"/>
                </a:solidFill>
                <a:effectLst/>
                <a:latin typeface="Verdana" panose="020B0604030504040204" pitchFamily="34" charset="0"/>
                <a:ea typeface="Times New Roman" panose="02020603050405020304" pitchFamily="18" charset="0"/>
              </a:rPr>
              <a:t> </a:t>
            </a:r>
            <a:r>
              <a:rPr lang="es-ES" sz="1800" dirty="0">
                <a:solidFill>
                  <a:schemeClr val="bg1"/>
                </a:solidFill>
                <a:effectLst/>
                <a:latin typeface="Verdana" panose="020B0604030504040204" pitchFamily="34" charset="0"/>
                <a:ea typeface="Times New Roman" panose="02020603050405020304" pitchFamily="18" charset="0"/>
              </a:rPr>
              <a:t>mediante</a:t>
            </a:r>
            <a:r>
              <a:rPr lang="es-ES" sz="1800" dirty="0">
                <a:solidFill>
                  <a:srgbClr val="92D050"/>
                </a:solidFill>
                <a:effectLst/>
                <a:latin typeface="Verdana" panose="020B0604030504040204" pitchFamily="34" charset="0"/>
                <a:ea typeface="Times New Roman" panose="02020603050405020304" pitchFamily="18" charset="0"/>
              </a:rPr>
              <a:t> </a:t>
            </a:r>
            <a:r>
              <a:rPr lang="es-ES" sz="1800" dirty="0" err="1">
                <a:solidFill>
                  <a:srgbClr val="92D050"/>
                </a:solidFill>
                <a:effectLst/>
                <a:latin typeface="Verdana" panose="020B0604030504040204" pitchFamily="34" charset="0"/>
                <a:ea typeface="Times New Roman" panose="02020603050405020304" pitchFamily="18" charset="0"/>
              </a:rPr>
              <a:t>Number</a:t>
            </a:r>
            <a:r>
              <a:rPr lang="es-ES" sz="1800" dirty="0">
                <a:solidFill>
                  <a:srgbClr val="92D050"/>
                </a:solidFill>
                <a:effectLst/>
                <a:latin typeface="Verdana" panose="020B0604030504040204" pitchFamily="34" charset="0"/>
                <a:ea typeface="Times New Roman" panose="02020603050405020304" pitchFamily="18" charset="0"/>
              </a:rPr>
              <a:t>() </a:t>
            </a:r>
            <a:r>
              <a:rPr lang="es-ES" sz="1800" dirty="0">
                <a:solidFill>
                  <a:schemeClr val="bg1"/>
                </a:solidFill>
                <a:effectLst/>
                <a:latin typeface="Verdana" panose="020B0604030504040204" pitchFamily="34" charset="0"/>
                <a:ea typeface="Times New Roman" panose="02020603050405020304" pitchFamily="18" charset="0"/>
              </a:rPr>
              <a:t>o</a:t>
            </a:r>
            <a:r>
              <a:rPr lang="es-ES" sz="1800" dirty="0">
                <a:solidFill>
                  <a:srgbClr val="92D050"/>
                </a:solidFill>
                <a:effectLst/>
                <a:latin typeface="Verdana" panose="020B0604030504040204" pitchFamily="34" charset="0"/>
                <a:ea typeface="Times New Roman" panose="02020603050405020304" pitchFamily="18" charset="0"/>
              </a:rPr>
              <a:t> </a:t>
            </a:r>
            <a:r>
              <a:rPr lang="es-ES" sz="1800" dirty="0" err="1">
                <a:solidFill>
                  <a:srgbClr val="92D050"/>
                </a:solidFill>
                <a:effectLst/>
                <a:latin typeface="Verdana" panose="020B0604030504040204" pitchFamily="34" charset="0"/>
                <a:ea typeface="Times New Roman" panose="02020603050405020304" pitchFamily="18" charset="0"/>
              </a:rPr>
              <a:t>parseInt</a:t>
            </a:r>
            <a:r>
              <a:rPr lang="es-ES" sz="1800" dirty="0">
                <a:solidFill>
                  <a:srgbClr val="92D050"/>
                </a:solidFill>
                <a:effectLst/>
                <a:latin typeface="Verdana" panose="020B0604030504040204" pitchFamily="34" charset="0"/>
                <a:ea typeface="Times New Roman" panose="02020603050405020304" pitchFamily="18" charset="0"/>
              </a:rPr>
              <a:t>()</a:t>
            </a:r>
            <a:r>
              <a:rPr lang="es-ES" sz="1800" dirty="0">
                <a:solidFill>
                  <a:schemeClr val="bg1"/>
                </a:solidFill>
                <a:effectLst/>
                <a:latin typeface="Verdana" panose="020B0604030504040204" pitchFamily="34" charset="0"/>
                <a:ea typeface="Times New Roman" panose="02020603050405020304" pitchFamily="18" charset="0"/>
              </a:rPr>
              <a:t>.</a:t>
            </a:r>
            <a:endParaRPr lang="es-ES" sz="1800" b="1" dirty="0">
              <a:solidFill>
                <a:schemeClr val="bg1"/>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11" name="CuadroTexto 10">
            <a:extLst>
              <a:ext uri="{FF2B5EF4-FFF2-40B4-BE49-F238E27FC236}">
                <a16:creationId xmlns:a16="http://schemas.microsoft.com/office/drawing/2014/main" id="{784D8D3C-ABAC-4E33-A70A-3423E6BF6759}"/>
              </a:ext>
            </a:extLst>
          </p:cNvPr>
          <p:cNvSpPr txBox="1"/>
          <p:nvPr/>
        </p:nvSpPr>
        <p:spPr>
          <a:xfrm>
            <a:off x="2343078" y="4363299"/>
            <a:ext cx="3973316" cy="369332"/>
          </a:xfrm>
          <a:prstGeom prst="rect">
            <a:avLst/>
          </a:prstGeom>
          <a:noFill/>
        </p:spPr>
        <p:txBody>
          <a:bodyPr wrap="square">
            <a:spAutoFit/>
          </a:bodyPr>
          <a:lstStyle/>
          <a:p>
            <a:r>
              <a:rPr lang="es-ES" b="0" dirty="0">
                <a:solidFill>
                  <a:srgbClr val="9CDCFE"/>
                </a:solidFill>
                <a:effectLst/>
                <a:latin typeface="Consolas" panose="020B0609020204030204" pitchFamily="49" charset="0"/>
              </a:rPr>
              <a:t>Resultado</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a:t>
            </a:r>
            <a:r>
              <a:rPr lang="es-ES" b="0" dirty="0">
                <a:solidFill>
                  <a:srgbClr val="4EC9B0"/>
                </a:solidFill>
                <a:effectLst/>
                <a:latin typeface="Consolas" panose="020B0609020204030204" pitchFamily="49" charset="0"/>
              </a:rPr>
              <a:t>Number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p>
        </p:txBody>
      </p:sp>
      <p:sp>
        <p:nvSpPr>
          <p:cNvPr id="12" name="CuadroTexto 11">
            <a:extLst>
              <a:ext uri="{FF2B5EF4-FFF2-40B4-BE49-F238E27FC236}">
                <a16:creationId xmlns:a16="http://schemas.microsoft.com/office/drawing/2014/main" id="{089B3856-1F28-4424-8B4E-9CB182C60FF8}"/>
              </a:ext>
            </a:extLst>
          </p:cNvPr>
          <p:cNvSpPr txBox="1"/>
          <p:nvPr/>
        </p:nvSpPr>
        <p:spPr>
          <a:xfrm>
            <a:off x="2343078" y="4869810"/>
            <a:ext cx="3973316" cy="651460"/>
          </a:xfrm>
          <a:prstGeom prst="rect">
            <a:avLst/>
          </a:prstGeom>
          <a:noFill/>
        </p:spPr>
        <p:txBody>
          <a:bodyPr wrap="square">
            <a:spAutoFit/>
          </a:bodyPr>
          <a:lstStyle/>
          <a:p>
            <a:r>
              <a:rPr lang="es-ES" b="0" dirty="0" err="1">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parseInt</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+23</a:t>
            </a:r>
            <a:r>
              <a:rPr lang="es-ES" b="0" dirty="0">
                <a:solidFill>
                  <a:srgbClr val="D4D4D4"/>
                </a:solidFill>
                <a:effectLst/>
                <a:latin typeface="Consolas" panose="020B0609020204030204" pitchFamily="49" charset="0"/>
              </a:rPr>
              <a:t>);</a:t>
            </a: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13" name="Rectángulo: esquinas redondeadas 12">
            <a:extLst>
              <a:ext uri="{FF2B5EF4-FFF2-40B4-BE49-F238E27FC236}">
                <a16:creationId xmlns:a16="http://schemas.microsoft.com/office/drawing/2014/main" id="{62359521-3E86-41A5-9CD2-65D9387C0385}"/>
              </a:ext>
            </a:extLst>
          </p:cNvPr>
          <p:cNvSpPr/>
          <p:nvPr/>
        </p:nvSpPr>
        <p:spPr>
          <a:xfrm>
            <a:off x="744923" y="444391"/>
            <a:ext cx="3657385" cy="877918"/>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ENTRADA DE DATOS</a:t>
            </a:r>
          </a:p>
        </p:txBody>
      </p:sp>
    </p:spTree>
    <p:extLst>
      <p:ext uri="{BB962C8B-B14F-4D97-AF65-F5344CB8AC3E}">
        <p14:creationId xmlns:p14="http://schemas.microsoft.com/office/powerpoint/2010/main" val="1869702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accel="49000" decel="4900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1000" fill="hold"/>
                                        <p:tgtEl>
                                          <p:spTgt spid="4"/>
                                        </p:tgtEl>
                                        <p:attrNameLst>
                                          <p:attrName>ppt_x</p:attrName>
                                        </p:attrNameLst>
                                      </p:cBhvr>
                                      <p:tavLst>
                                        <p:tav tm="0">
                                          <p:val>
                                            <p:strVal val="0-#ppt_w/2"/>
                                          </p:val>
                                        </p:tav>
                                        <p:tav tm="100000">
                                          <p:val>
                                            <p:strVal val="#ppt_x"/>
                                          </p:val>
                                        </p:tav>
                                      </p:tavLst>
                                    </p:anim>
                                    <p:anim calcmode="lin" valueType="num">
                                      <p:cBhvr additive="base">
                                        <p:cTn id="19"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accel="49000" decel="4900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1000" fill="hold"/>
                                        <p:tgtEl>
                                          <p:spTgt spid="10"/>
                                        </p:tgtEl>
                                        <p:attrNameLst>
                                          <p:attrName>ppt_x</p:attrName>
                                        </p:attrNameLst>
                                      </p:cBhvr>
                                      <p:tavLst>
                                        <p:tav tm="0">
                                          <p:val>
                                            <p:strVal val="0-#ppt_w/2"/>
                                          </p:val>
                                        </p:tav>
                                        <p:tav tm="100000">
                                          <p:val>
                                            <p:strVal val="#ppt_x"/>
                                          </p:val>
                                        </p:tav>
                                      </p:tavLst>
                                    </p:anim>
                                    <p:anim calcmode="lin" valueType="num">
                                      <p:cBhvr additive="base">
                                        <p:cTn id="25"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8" accel="49000" decel="4900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1000" fill="hold"/>
                                        <p:tgtEl>
                                          <p:spTgt spid="7"/>
                                        </p:tgtEl>
                                        <p:attrNameLst>
                                          <p:attrName>ppt_x</p:attrName>
                                        </p:attrNameLst>
                                      </p:cBhvr>
                                      <p:tavLst>
                                        <p:tav tm="0">
                                          <p:val>
                                            <p:strVal val="0-#ppt_w/2"/>
                                          </p:val>
                                        </p:tav>
                                        <p:tav tm="100000">
                                          <p:val>
                                            <p:strVal val="#ppt_x"/>
                                          </p:val>
                                        </p:tav>
                                      </p:tavLst>
                                    </p:anim>
                                    <p:anim calcmode="lin" valueType="num">
                                      <p:cBhvr additive="base">
                                        <p:cTn id="41"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P spid="10" grpId="0"/>
      <p:bldP spid="11" grpId="0"/>
      <p:bldP spid="12" grpId="0"/>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A3AFF3EB-B82E-450B-A658-535741054062}"/>
              </a:ext>
            </a:extLst>
          </p:cNvPr>
          <p:cNvSpPr txBox="1"/>
          <p:nvPr/>
        </p:nvSpPr>
        <p:spPr>
          <a:xfrm>
            <a:off x="1788860" y="1872825"/>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LET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5CA9903F-BCE2-427D-8EB1-45F4385B647B}"/>
              </a:ext>
            </a:extLst>
          </p:cNvPr>
          <p:cNvSpPr txBox="1"/>
          <p:nvPr/>
        </p:nvSpPr>
        <p:spPr>
          <a:xfrm>
            <a:off x="1788858" y="3431091"/>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VAR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CuadroTexto 11">
            <a:extLst>
              <a:ext uri="{FF2B5EF4-FFF2-40B4-BE49-F238E27FC236}">
                <a16:creationId xmlns:a16="http://schemas.microsoft.com/office/drawing/2014/main" id="{246E62E8-C252-4FB9-902A-488C32E0136F}"/>
              </a:ext>
            </a:extLst>
          </p:cNvPr>
          <p:cNvSpPr txBox="1"/>
          <p:nvPr/>
        </p:nvSpPr>
        <p:spPr>
          <a:xfrm>
            <a:off x="1788857" y="4615857"/>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CONST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CuadroTexto 12">
            <a:extLst>
              <a:ext uri="{FF2B5EF4-FFF2-40B4-BE49-F238E27FC236}">
                <a16:creationId xmlns:a16="http://schemas.microsoft.com/office/drawing/2014/main" id="{60200EF9-1921-41A0-BEA6-FE965F0BDD76}"/>
              </a:ext>
            </a:extLst>
          </p:cNvPr>
          <p:cNvSpPr txBox="1"/>
          <p:nvPr/>
        </p:nvSpPr>
        <p:spPr>
          <a:xfrm>
            <a:off x="2182755" y="2433075"/>
            <a:ext cx="8614279" cy="667106"/>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P</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ermite declarar variables limitando su alcance al bloque, declaración o expresión donde se está usando.</a:t>
            </a:r>
          </a:p>
        </p:txBody>
      </p:sp>
      <p:sp>
        <p:nvSpPr>
          <p:cNvPr id="14" name="CuadroTexto 13">
            <a:extLst>
              <a:ext uri="{FF2B5EF4-FFF2-40B4-BE49-F238E27FC236}">
                <a16:creationId xmlns:a16="http://schemas.microsoft.com/office/drawing/2014/main" id="{FEB6A896-441E-4862-AF7A-1E3A9A0D1380}"/>
              </a:ext>
            </a:extLst>
          </p:cNvPr>
          <p:cNvSpPr txBox="1"/>
          <p:nvPr/>
        </p:nvSpPr>
        <p:spPr>
          <a:xfrm>
            <a:off x="2182755" y="3911447"/>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D</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efine una variable global o local (en una función) sin importar el ámbito del bloque.</a:t>
            </a:r>
          </a:p>
        </p:txBody>
      </p:sp>
      <p:sp>
        <p:nvSpPr>
          <p:cNvPr id="15" name="CuadroTexto 14">
            <a:extLst>
              <a:ext uri="{FF2B5EF4-FFF2-40B4-BE49-F238E27FC236}">
                <a16:creationId xmlns:a16="http://schemas.microsoft.com/office/drawing/2014/main" id="{8DD10363-926C-4694-9CC3-29E1AE21E86D}"/>
              </a:ext>
            </a:extLst>
          </p:cNvPr>
          <p:cNvSpPr txBox="1"/>
          <p:nvPr/>
        </p:nvSpPr>
        <p:spPr>
          <a:xfrm>
            <a:off x="2182755" y="5320267"/>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Define una constante.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esquinas redondeadas 15">
            <a:extLst>
              <a:ext uri="{FF2B5EF4-FFF2-40B4-BE49-F238E27FC236}">
                <a16:creationId xmlns:a16="http://schemas.microsoft.com/office/drawing/2014/main" id="{06129604-8E03-48D5-AD65-9AA58E8A8D4C}"/>
              </a:ext>
            </a:extLst>
          </p:cNvPr>
          <p:cNvSpPr/>
          <p:nvPr/>
        </p:nvSpPr>
        <p:spPr>
          <a:xfrm>
            <a:off x="547993" y="407779"/>
            <a:ext cx="2481727" cy="859451"/>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VARIABLES</a:t>
            </a:r>
          </a:p>
        </p:txBody>
      </p:sp>
    </p:spTree>
    <p:extLst>
      <p:ext uri="{BB962C8B-B14F-4D97-AF65-F5344CB8AC3E}">
        <p14:creationId xmlns:p14="http://schemas.microsoft.com/office/powerpoint/2010/main" val="1963954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accel="49000" decel="4900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0-#ppt_w/2"/>
                                          </p:val>
                                        </p:tav>
                                        <p:tav tm="100000">
                                          <p:val>
                                            <p:strVal val="#ppt_x"/>
                                          </p:val>
                                        </p:tav>
                                      </p:tavLst>
                                    </p:anim>
                                    <p:anim calcmode="lin" valueType="num">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accel="49000" decel="4900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1000" fill="hold"/>
                                        <p:tgtEl>
                                          <p:spTgt spid="12"/>
                                        </p:tgtEl>
                                        <p:attrNameLst>
                                          <p:attrName>ppt_x</p:attrName>
                                        </p:attrNameLst>
                                      </p:cBhvr>
                                      <p:tavLst>
                                        <p:tav tm="0">
                                          <p:val>
                                            <p:strVal val="0-#ppt_w/2"/>
                                          </p:val>
                                        </p:tav>
                                        <p:tav tm="100000">
                                          <p:val>
                                            <p:strVal val="#ppt_x"/>
                                          </p:val>
                                        </p:tav>
                                      </p:tavLst>
                                    </p:anim>
                                    <p:anim calcmode="lin" valueType="num">
                                      <p:cBhvr additive="base">
                                        <p:cTn id="35"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P spid="13" grpId="0"/>
      <p:bldP spid="14" grpId="0"/>
      <p:bldP spid="15" grpId="0"/>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1863D800-FE8C-42A7-97C0-E81EAF87BF9B}"/>
              </a:ext>
            </a:extLst>
          </p:cNvPr>
          <p:cNvSpPr txBox="1"/>
          <p:nvPr/>
        </p:nvSpPr>
        <p:spPr>
          <a:xfrm>
            <a:off x="1728681" y="2236575"/>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GLOBAL</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D645AABD-1F28-4DAF-92F4-D3FBF3248F80}"/>
              </a:ext>
            </a:extLst>
          </p:cNvPr>
          <p:cNvSpPr txBox="1"/>
          <p:nvPr/>
        </p:nvSpPr>
        <p:spPr>
          <a:xfrm>
            <a:off x="1728679" y="3634135"/>
            <a:ext cx="8614279" cy="373500"/>
          </a:xfrm>
          <a:prstGeom prst="rect">
            <a:avLst/>
          </a:prstGeom>
          <a:noFill/>
        </p:spPr>
        <p:txBody>
          <a:bodyPr wrap="square">
            <a:spAutoFit/>
          </a:bodyPr>
          <a:lstStyle/>
          <a:p>
            <a:pPr>
              <a:lnSpc>
                <a:spcPct val="106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LOCAL</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8D81E8BD-3AD0-47D1-91E9-922EF0AF4EFE}"/>
              </a:ext>
            </a:extLst>
          </p:cNvPr>
          <p:cNvSpPr txBox="1"/>
          <p:nvPr/>
        </p:nvSpPr>
        <p:spPr>
          <a:xfrm>
            <a:off x="2122576" y="2796825"/>
            <a:ext cx="8614279"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Podemos acceder a ellas desde cualquier parte de nuestro código.</a:t>
            </a:r>
          </a:p>
        </p:txBody>
      </p:sp>
      <p:sp>
        <p:nvSpPr>
          <p:cNvPr id="9" name="CuadroTexto 8">
            <a:extLst>
              <a:ext uri="{FF2B5EF4-FFF2-40B4-BE49-F238E27FC236}">
                <a16:creationId xmlns:a16="http://schemas.microsoft.com/office/drawing/2014/main" id="{11CCDC8F-BF59-4E14-877E-9AEEF17E9168}"/>
              </a:ext>
            </a:extLst>
          </p:cNvPr>
          <p:cNvSpPr txBox="1"/>
          <p:nvPr/>
        </p:nvSpPr>
        <p:spPr>
          <a:xfrm>
            <a:off x="2122576" y="4114491"/>
            <a:ext cx="8614279" cy="1254318"/>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Podemos acceder a ellas sólo dentro del ámbito en que fueron definidas. Normalmente funciones. Serán accesibles desde la propia función o desde funciones anidadas en niveles superiores a la anterior. Es decir, las variables locales se pueden ver desde dentro hacia fuera, pero nunca desde fuera hacia dentro de la función.</a:t>
            </a:r>
          </a:p>
        </p:txBody>
      </p:sp>
      <p:sp>
        <p:nvSpPr>
          <p:cNvPr id="13" name="Rectángulo: esquinas redondeadas 12">
            <a:extLst>
              <a:ext uri="{FF2B5EF4-FFF2-40B4-BE49-F238E27FC236}">
                <a16:creationId xmlns:a16="http://schemas.microsoft.com/office/drawing/2014/main" id="{801F1B94-EAC4-41F6-81E4-A7D84EE6DBA1}"/>
              </a:ext>
            </a:extLst>
          </p:cNvPr>
          <p:cNvSpPr/>
          <p:nvPr/>
        </p:nvSpPr>
        <p:spPr>
          <a:xfrm>
            <a:off x="547993" y="407779"/>
            <a:ext cx="4212693" cy="1081412"/>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ÁMBITO DE LAS VARIABLES</a:t>
            </a:r>
          </a:p>
        </p:txBody>
      </p:sp>
    </p:spTree>
    <p:extLst>
      <p:ext uri="{BB962C8B-B14F-4D97-AF65-F5344CB8AC3E}">
        <p14:creationId xmlns:p14="http://schemas.microsoft.com/office/powerpoint/2010/main" val="2876289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0-#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accel="49000" decel="4900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0-#ppt_w/2"/>
                                          </p:val>
                                        </p:tav>
                                        <p:tav tm="100000">
                                          <p:val>
                                            <p:strVal val="#ppt_x"/>
                                          </p:val>
                                        </p:tav>
                                      </p:tavLst>
                                    </p:anim>
                                    <p:anim calcmode="lin" valueType="num">
                                      <p:cBhvr additive="base">
                                        <p:cTn id="24"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7" grpId="0"/>
      <p:bldP spid="9" grpId="0"/>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9AD1C448-112F-48B1-8DD4-65EA05A49788}"/>
              </a:ext>
            </a:extLst>
          </p:cNvPr>
          <p:cNvSpPr txBox="1"/>
          <p:nvPr/>
        </p:nvSpPr>
        <p:spPr>
          <a:xfrm>
            <a:off x="2702227" y="2382568"/>
            <a:ext cx="8614279" cy="3108864"/>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variable1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"Esta es una variable global"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(variable1);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4" name="Imagen 13">
            <a:extLst>
              <a:ext uri="{FF2B5EF4-FFF2-40B4-BE49-F238E27FC236}">
                <a16:creationId xmlns:a16="http://schemas.microsoft.com/office/drawing/2014/main" id="{D1205BE0-A671-4F37-B936-2CFAA1413595}"/>
              </a:ext>
            </a:extLst>
          </p:cNvPr>
          <p:cNvPicPr/>
          <p:nvPr/>
        </p:nvPicPr>
        <p:blipFill>
          <a:blip r:embed="rId4"/>
          <a:stretch>
            <a:fillRect/>
          </a:stretch>
        </p:blipFill>
        <p:spPr>
          <a:xfrm>
            <a:off x="8171351" y="5357223"/>
            <a:ext cx="3145155" cy="9194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Rectángulo: esquinas redondeadas 14">
            <a:extLst>
              <a:ext uri="{FF2B5EF4-FFF2-40B4-BE49-F238E27FC236}">
                <a16:creationId xmlns:a16="http://schemas.microsoft.com/office/drawing/2014/main" id="{B6D5AEC6-91A8-47E2-98EB-39414E54F17D}"/>
              </a:ext>
            </a:extLst>
          </p:cNvPr>
          <p:cNvSpPr/>
          <p:nvPr/>
        </p:nvSpPr>
        <p:spPr>
          <a:xfrm>
            <a:off x="547993" y="407779"/>
            <a:ext cx="6026978" cy="1189518"/>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ÁMBITO DE LAS VARIABLES DECLARADAS CON </a:t>
            </a:r>
            <a:r>
              <a:rPr lang="es-ES" sz="2400" kern="0" dirty="0">
                <a:solidFill>
                  <a:srgbClr val="92D050"/>
                </a:solidFill>
                <a:latin typeface="Arial"/>
                <a:sym typeface="Arial"/>
              </a:rPr>
              <a:t>VAR</a:t>
            </a:r>
          </a:p>
        </p:txBody>
      </p:sp>
    </p:spTree>
    <p:extLst>
      <p:ext uri="{BB962C8B-B14F-4D97-AF65-F5344CB8AC3E}">
        <p14:creationId xmlns:p14="http://schemas.microsoft.com/office/powerpoint/2010/main" val="224558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9AD1C448-112F-48B1-8DD4-65EA05A49788}"/>
              </a:ext>
            </a:extLst>
          </p:cNvPr>
          <p:cNvSpPr txBox="1"/>
          <p:nvPr/>
        </p:nvSpPr>
        <p:spPr>
          <a:xfrm>
            <a:off x="2267831" y="2389272"/>
            <a:ext cx="8614279" cy="2826736"/>
          </a:xfrm>
          <a:prstGeom prst="rect">
            <a:avLst/>
          </a:prstGeom>
          <a:noFill/>
        </p:spPr>
        <p:txBody>
          <a:bodyPr wrap="square">
            <a:spAutoFit/>
          </a:bodyPr>
          <a:lstStyle/>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variable1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"Esta es una variable global"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(variable1);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agen 4">
            <a:extLst>
              <a:ext uri="{FF2B5EF4-FFF2-40B4-BE49-F238E27FC236}">
                <a16:creationId xmlns:a16="http://schemas.microsoft.com/office/drawing/2014/main" id="{BF1062E5-EB00-400C-ABD3-0C56A25BC289}"/>
              </a:ext>
            </a:extLst>
          </p:cNvPr>
          <p:cNvPicPr/>
          <p:nvPr/>
        </p:nvPicPr>
        <p:blipFill>
          <a:blip r:embed="rId4"/>
          <a:stretch>
            <a:fillRect/>
          </a:stretch>
        </p:blipFill>
        <p:spPr>
          <a:xfrm>
            <a:off x="8155668" y="5366127"/>
            <a:ext cx="3145155" cy="9194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Rectángulo: esquinas redondeadas 6">
            <a:extLst>
              <a:ext uri="{FF2B5EF4-FFF2-40B4-BE49-F238E27FC236}">
                <a16:creationId xmlns:a16="http://schemas.microsoft.com/office/drawing/2014/main" id="{F100218E-B17B-4F89-B02A-EB453149B77C}"/>
              </a:ext>
            </a:extLst>
          </p:cNvPr>
          <p:cNvSpPr/>
          <p:nvPr/>
        </p:nvSpPr>
        <p:spPr>
          <a:xfrm>
            <a:off x="547993" y="407779"/>
            <a:ext cx="6026978" cy="1136541"/>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ÁMBITO DE LAS VARIABLES DECLARADAS CON </a:t>
            </a:r>
            <a:r>
              <a:rPr lang="es-ES" sz="2400" kern="0" dirty="0">
                <a:solidFill>
                  <a:srgbClr val="92D050"/>
                </a:solidFill>
                <a:latin typeface="Arial"/>
                <a:sym typeface="Arial"/>
              </a:rPr>
              <a:t>LET</a:t>
            </a:r>
          </a:p>
        </p:txBody>
      </p:sp>
    </p:spTree>
    <p:extLst>
      <p:ext uri="{BB962C8B-B14F-4D97-AF65-F5344CB8AC3E}">
        <p14:creationId xmlns:p14="http://schemas.microsoft.com/office/powerpoint/2010/main" val="934538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9AD1C448-112F-48B1-8DD4-65EA05A49788}"/>
              </a:ext>
            </a:extLst>
          </p:cNvPr>
          <p:cNvSpPr txBox="1"/>
          <p:nvPr/>
        </p:nvSpPr>
        <p:spPr>
          <a:xfrm>
            <a:off x="2567665" y="2181159"/>
            <a:ext cx="8614279" cy="3390993"/>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variable1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"Esta es una variable global"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variable1</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"Esta es una variable local"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(variable1);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miFuncion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a:extLst>
              <a:ext uri="{FF2B5EF4-FFF2-40B4-BE49-F238E27FC236}">
                <a16:creationId xmlns:a16="http://schemas.microsoft.com/office/drawing/2014/main" id="{56E02B8E-2A98-4B47-B7E3-A8DB2F826B91}"/>
              </a:ext>
            </a:extLst>
          </p:cNvPr>
          <p:cNvPicPr/>
          <p:nvPr/>
        </p:nvPicPr>
        <p:blipFill>
          <a:blip r:embed="rId4"/>
          <a:stretch>
            <a:fillRect/>
          </a:stretch>
        </p:blipFill>
        <p:spPr>
          <a:xfrm>
            <a:off x="8245704" y="5310895"/>
            <a:ext cx="2936240" cy="8464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Rectángulo: esquinas redondeadas 4">
            <a:extLst>
              <a:ext uri="{FF2B5EF4-FFF2-40B4-BE49-F238E27FC236}">
                <a16:creationId xmlns:a16="http://schemas.microsoft.com/office/drawing/2014/main" id="{263010B2-76B9-49BA-92E3-F4F9D820D625}"/>
              </a:ext>
            </a:extLst>
          </p:cNvPr>
          <p:cNvSpPr/>
          <p:nvPr/>
        </p:nvSpPr>
        <p:spPr>
          <a:xfrm>
            <a:off x="547993" y="407779"/>
            <a:ext cx="4140121" cy="1075581"/>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ÁMBITO DE LAS VARIABLES</a:t>
            </a:r>
            <a:endParaRPr lang="es-ES" sz="2400" kern="0" dirty="0">
              <a:solidFill>
                <a:srgbClr val="92D050"/>
              </a:solidFill>
              <a:latin typeface="Arial"/>
              <a:sym typeface="Arial"/>
            </a:endParaRPr>
          </a:p>
        </p:txBody>
      </p:sp>
      <p:sp>
        <p:nvSpPr>
          <p:cNvPr id="2" name="Flecha: curvada hacia abajo 1">
            <a:extLst>
              <a:ext uri="{FF2B5EF4-FFF2-40B4-BE49-F238E27FC236}">
                <a16:creationId xmlns:a16="http://schemas.microsoft.com/office/drawing/2014/main" id="{C72352E6-BDA2-411A-948A-6D3298D957DB}"/>
              </a:ext>
            </a:extLst>
          </p:cNvPr>
          <p:cNvSpPr/>
          <p:nvPr/>
        </p:nvSpPr>
        <p:spPr>
          <a:xfrm rot="16200000">
            <a:off x="2842535" y="3261360"/>
            <a:ext cx="477520" cy="508000"/>
          </a:xfrm>
          <a:prstGeom prst="curved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6" name="Flecha: curvada hacia abajo 5">
            <a:extLst>
              <a:ext uri="{FF2B5EF4-FFF2-40B4-BE49-F238E27FC236}">
                <a16:creationId xmlns:a16="http://schemas.microsoft.com/office/drawing/2014/main" id="{D881D776-D0EE-4C34-8B68-83F24A669130}"/>
              </a:ext>
            </a:extLst>
          </p:cNvPr>
          <p:cNvSpPr/>
          <p:nvPr/>
        </p:nvSpPr>
        <p:spPr>
          <a:xfrm rot="16200000">
            <a:off x="1557411" y="2868051"/>
            <a:ext cx="1264138" cy="508000"/>
          </a:xfrm>
          <a:prstGeom prst="curved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3921032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5" grpId="0" animBg="1"/>
      <p:bldP spid="2" grpId="0"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1863D800-FE8C-42A7-97C0-E81EAF87BF9B}"/>
              </a:ext>
            </a:extLst>
          </p:cNvPr>
          <p:cNvSpPr txBox="1"/>
          <p:nvPr/>
        </p:nvSpPr>
        <p:spPr>
          <a:xfrm>
            <a:off x="1616139" y="1753282"/>
            <a:ext cx="8614279" cy="135691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javascript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tenemos un modo que, al activarlo, nos permite ser más restrictivo en nuestro modo de programar, para ello, al principio de nuestra página JS, en la primera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linea</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pondremos:</a:t>
            </a:r>
          </a:p>
          <a:p>
            <a:pPr>
              <a:lnSpc>
                <a:spcPct val="106000"/>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D645AABD-1F28-4DAF-92F4-D3FBF3248F80}"/>
              </a:ext>
            </a:extLst>
          </p:cNvPr>
          <p:cNvSpPr txBox="1"/>
          <p:nvPr/>
        </p:nvSpPr>
        <p:spPr>
          <a:xfrm>
            <a:off x="1616139" y="3148855"/>
            <a:ext cx="1816377" cy="287579"/>
          </a:xfrm>
          <a:prstGeom prst="rect">
            <a:avLst/>
          </a:prstGeom>
          <a:noFill/>
        </p:spPr>
        <p:txBody>
          <a:bodyPr wrap="square">
            <a:spAutoFit/>
          </a:bodyPr>
          <a:lstStyle/>
          <a:p>
            <a:pPr>
              <a:lnSpc>
                <a:spcPts val="1425"/>
              </a:lnSpc>
              <a:spcAft>
                <a:spcPts val="800"/>
              </a:spcAft>
            </a:pP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'use </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strict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E441F6C0-A887-4A1F-A7DC-7ED20F68228F}"/>
              </a:ext>
            </a:extLst>
          </p:cNvPr>
          <p:cNvSpPr txBox="1"/>
          <p:nvPr/>
        </p:nvSpPr>
        <p:spPr>
          <a:xfrm>
            <a:off x="1616139" y="3747809"/>
            <a:ext cx="5150421"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Por ejemplo, sin este modo activo yo podría poner:</a:t>
            </a:r>
          </a:p>
          <a:p>
            <a:pPr>
              <a:lnSpc>
                <a:spcPct val="106000"/>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3BA0737C-6E35-4BBA-85F1-3851AA392751}"/>
              </a:ext>
            </a:extLst>
          </p:cNvPr>
          <p:cNvSpPr txBox="1"/>
          <p:nvPr/>
        </p:nvSpPr>
        <p:spPr>
          <a:xfrm>
            <a:off x="1616139" y="4373717"/>
            <a:ext cx="1816377" cy="287579"/>
          </a:xfrm>
          <a:prstGeom prst="rect">
            <a:avLst/>
          </a:prstGeom>
          <a:noFill/>
        </p:spPr>
        <p:txBody>
          <a:bodyPr wrap="square">
            <a:spAutoFit/>
          </a:bodyPr>
          <a:lstStyle/>
          <a:p>
            <a:pPr>
              <a:lnSpc>
                <a:spcPts val="1425"/>
              </a:lnSpc>
              <a:spcAft>
                <a:spcPts val="800"/>
              </a:spcAft>
            </a:pP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num</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5</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CuadroTexto 11">
            <a:extLst>
              <a:ext uri="{FF2B5EF4-FFF2-40B4-BE49-F238E27FC236}">
                <a16:creationId xmlns:a16="http://schemas.microsoft.com/office/drawing/2014/main" id="{127853B1-EB0E-4927-9081-F96B28473B92}"/>
              </a:ext>
            </a:extLst>
          </p:cNvPr>
          <p:cNvSpPr txBox="1"/>
          <p:nvPr/>
        </p:nvSpPr>
        <p:spPr>
          <a:xfrm>
            <a:off x="1616139" y="5025624"/>
            <a:ext cx="4587713"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Con el modo estricto activo tendría que poner:</a:t>
            </a:r>
          </a:p>
          <a:p>
            <a:pPr>
              <a:lnSpc>
                <a:spcPct val="106000"/>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CuadroTexto 12">
            <a:extLst>
              <a:ext uri="{FF2B5EF4-FFF2-40B4-BE49-F238E27FC236}">
                <a16:creationId xmlns:a16="http://schemas.microsoft.com/office/drawing/2014/main" id="{3247E3EE-8F54-47E9-8F8C-66845CE7BC84}"/>
              </a:ext>
            </a:extLst>
          </p:cNvPr>
          <p:cNvSpPr txBox="1"/>
          <p:nvPr/>
        </p:nvSpPr>
        <p:spPr>
          <a:xfrm>
            <a:off x="1616139" y="5651532"/>
            <a:ext cx="1816377" cy="287579"/>
          </a:xfrm>
          <a:prstGeom prst="rect">
            <a:avLst/>
          </a:prstGeom>
          <a:noFill/>
        </p:spPr>
        <p:txBody>
          <a:bodyPr wrap="square">
            <a:spAutoFit/>
          </a:bodyPr>
          <a:lstStyle/>
          <a:p>
            <a:pPr>
              <a:lnSpc>
                <a:spcPts val="1425"/>
              </a:lnSpc>
              <a:spcAft>
                <a:spcPts val="800"/>
              </a:spcAft>
            </a:pP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num</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5</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ángulo: esquinas redondeadas 13">
            <a:extLst>
              <a:ext uri="{FF2B5EF4-FFF2-40B4-BE49-F238E27FC236}">
                <a16:creationId xmlns:a16="http://schemas.microsoft.com/office/drawing/2014/main" id="{8AE84447-4F91-425E-9993-74159011994F}"/>
              </a:ext>
            </a:extLst>
          </p:cNvPr>
          <p:cNvSpPr/>
          <p:nvPr/>
        </p:nvSpPr>
        <p:spPr>
          <a:xfrm>
            <a:off x="547993" y="407779"/>
            <a:ext cx="4140121" cy="859451"/>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MODO ESTRICTO</a:t>
            </a:r>
            <a:endParaRPr lang="es-ES" sz="2400" kern="0" dirty="0">
              <a:solidFill>
                <a:srgbClr val="92D050"/>
              </a:solidFill>
              <a:latin typeface="Arial"/>
              <a:sym typeface="Arial"/>
            </a:endParaRPr>
          </a:p>
        </p:txBody>
      </p:sp>
    </p:spTree>
    <p:extLst>
      <p:ext uri="{BB962C8B-B14F-4D97-AF65-F5344CB8AC3E}">
        <p14:creationId xmlns:p14="http://schemas.microsoft.com/office/powerpoint/2010/main" val="360518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0-#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accel="49000" decel="4900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0-#ppt_w/2"/>
                                          </p:val>
                                        </p:tav>
                                        <p:tav tm="100000">
                                          <p:val>
                                            <p:strVal val="#ppt_x"/>
                                          </p:val>
                                        </p:tav>
                                      </p:tavLst>
                                    </p:anim>
                                    <p:anim calcmode="lin" valueType="num">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accel="49000" decel="4900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1000" fill="hold"/>
                                        <p:tgtEl>
                                          <p:spTgt spid="12"/>
                                        </p:tgtEl>
                                        <p:attrNameLst>
                                          <p:attrName>ppt_x</p:attrName>
                                        </p:attrNameLst>
                                      </p:cBhvr>
                                      <p:tavLst>
                                        <p:tav tm="0">
                                          <p:val>
                                            <p:strVal val="0-#ppt_w/2"/>
                                          </p:val>
                                        </p:tav>
                                        <p:tav tm="100000">
                                          <p:val>
                                            <p:strVal val="#ppt_x"/>
                                          </p:val>
                                        </p:tav>
                                      </p:tavLst>
                                    </p:anim>
                                    <p:anim calcmode="lin" valueType="num">
                                      <p:cBhvr additive="base">
                                        <p:cTn id="35"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7" grpId="0"/>
      <p:bldP spid="9" grpId="0"/>
      <p:bldP spid="12" grpId="0"/>
      <p:bldP spid="13" grpId="0"/>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1000" b="-1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2989726" cy="1075149"/>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OPERADORES ARITMÉTICOS</a:t>
            </a:r>
            <a:endParaRPr lang="es-ES" sz="1867" kern="0" dirty="0">
              <a:solidFill>
                <a:srgbClr val="FFFFFF"/>
              </a:solidFill>
              <a:latin typeface="Arial"/>
              <a:sym typeface="Arial"/>
            </a:endParaRPr>
          </a:p>
        </p:txBody>
      </p:sp>
      <p:graphicFrame>
        <p:nvGraphicFramePr>
          <p:cNvPr id="5" name="Tabla 5">
            <a:extLst>
              <a:ext uri="{FF2B5EF4-FFF2-40B4-BE49-F238E27FC236}">
                <a16:creationId xmlns:a16="http://schemas.microsoft.com/office/drawing/2014/main" id="{466A4775-2C86-425A-96F8-422A5BFBEA10}"/>
              </a:ext>
            </a:extLst>
          </p:cNvPr>
          <p:cNvGraphicFramePr>
            <a:graphicFrameLocks noGrp="1"/>
          </p:cNvGraphicFramePr>
          <p:nvPr>
            <p:extLst>
              <p:ext uri="{D42A27DB-BD31-4B8C-83A1-F6EECF244321}">
                <p14:modId xmlns:p14="http://schemas.microsoft.com/office/powerpoint/2010/main" val="1704345949"/>
              </p:ext>
            </p:extLst>
          </p:nvPr>
        </p:nvGraphicFramePr>
        <p:xfrm>
          <a:off x="3587750" y="1448277"/>
          <a:ext cx="6845300" cy="4907280"/>
        </p:xfrm>
        <a:graphic>
          <a:graphicData uri="http://schemas.openxmlformats.org/drawingml/2006/table">
            <a:tbl>
              <a:tblPr firstRow="1" bandRow="1">
                <a:tableStyleId>{284E427A-3D55-4303-BF80-6455036E1DE7}</a:tableStyleId>
              </a:tblPr>
              <a:tblGrid>
                <a:gridCol w="2709333">
                  <a:extLst>
                    <a:ext uri="{9D8B030D-6E8A-4147-A177-3AD203B41FA5}">
                      <a16:colId xmlns:a16="http://schemas.microsoft.com/office/drawing/2014/main" val="813969730"/>
                    </a:ext>
                  </a:extLst>
                </a:gridCol>
                <a:gridCol w="4135967">
                  <a:extLst>
                    <a:ext uri="{9D8B030D-6E8A-4147-A177-3AD203B41FA5}">
                      <a16:colId xmlns:a16="http://schemas.microsoft.com/office/drawing/2014/main" val="3896572524"/>
                    </a:ext>
                  </a:extLst>
                </a:gridCol>
              </a:tblGrid>
              <a:tr h="501312">
                <a:tc>
                  <a:txBody>
                    <a:bodyPr/>
                    <a:lstStyle/>
                    <a:p>
                      <a:pPr algn="ctr"/>
                      <a:r>
                        <a:rPr lang="es-ES" sz="2500" dirty="0"/>
                        <a:t>OPERADOR</a:t>
                      </a:r>
                    </a:p>
                  </a:txBody>
                  <a:tcPr marL="121920" marR="121920" marT="60960" marB="60960"/>
                </a:tc>
                <a:tc>
                  <a:txBody>
                    <a:bodyPr/>
                    <a:lstStyle/>
                    <a:p>
                      <a:pPr algn="ctr"/>
                      <a:r>
                        <a:rPr lang="es-ES" sz="2500" dirty="0"/>
                        <a:t>DESCRIPCIÓN</a:t>
                      </a:r>
                    </a:p>
                  </a:txBody>
                  <a:tcPr marL="121920" marR="121920" marT="60960" marB="60960"/>
                </a:tc>
                <a:extLst>
                  <a:ext uri="{0D108BD9-81ED-4DB2-BD59-A6C34878D82A}">
                    <a16:rowId xmlns:a16="http://schemas.microsoft.com/office/drawing/2014/main" val="214387926"/>
                  </a:ext>
                </a:extLst>
              </a:tr>
              <a:tr h="501312">
                <a:tc>
                  <a:txBody>
                    <a:bodyPr/>
                    <a:lstStyle/>
                    <a:p>
                      <a:pPr algn="ctr"/>
                      <a:r>
                        <a:rPr lang="es-ES" sz="2500" b="1" dirty="0"/>
                        <a:t>+</a:t>
                      </a:r>
                    </a:p>
                  </a:txBody>
                  <a:tcPr marL="121920" marR="121920" marT="60960" marB="60960"/>
                </a:tc>
                <a:tc>
                  <a:txBody>
                    <a:bodyPr/>
                    <a:lstStyle/>
                    <a:p>
                      <a:r>
                        <a:rPr lang="es-ES" sz="2500" dirty="0"/>
                        <a:t>Suma</a:t>
                      </a:r>
                    </a:p>
                  </a:txBody>
                  <a:tcPr marL="121920" marR="121920" marT="60960" marB="60960"/>
                </a:tc>
                <a:extLst>
                  <a:ext uri="{0D108BD9-81ED-4DB2-BD59-A6C34878D82A}">
                    <a16:rowId xmlns:a16="http://schemas.microsoft.com/office/drawing/2014/main" val="3282017202"/>
                  </a:ext>
                </a:extLst>
              </a:tr>
              <a:tr h="501312">
                <a:tc>
                  <a:txBody>
                    <a:bodyPr/>
                    <a:lstStyle/>
                    <a:p>
                      <a:pPr algn="ctr"/>
                      <a:r>
                        <a:rPr lang="es-ES" sz="2500" b="1" dirty="0"/>
                        <a:t>-</a:t>
                      </a:r>
                    </a:p>
                  </a:txBody>
                  <a:tcPr marL="121920" marR="121920" marT="60960" marB="60960"/>
                </a:tc>
                <a:tc>
                  <a:txBody>
                    <a:bodyPr/>
                    <a:lstStyle/>
                    <a:p>
                      <a:r>
                        <a:rPr lang="es-ES" sz="2500" dirty="0"/>
                        <a:t>Resta</a:t>
                      </a:r>
                    </a:p>
                  </a:txBody>
                  <a:tcPr marL="121920" marR="121920" marT="60960" marB="60960"/>
                </a:tc>
                <a:extLst>
                  <a:ext uri="{0D108BD9-81ED-4DB2-BD59-A6C34878D82A}">
                    <a16:rowId xmlns:a16="http://schemas.microsoft.com/office/drawing/2014/main" val="1926185650"/>
                  </a:ext>
                </a:extLst>
              </a:tr>
              <a:tr h="501312">
                <a:tc>
                  <a:txBody>
                    <a:bodyPr/>
                    <a:lstStyle/>
                    <a:p>
                      <a:pPr algn="ctr"/>
                      <a:r>
                        <a:rPr lang="es-ES" sz="2500" b="1" dirty="0"/>
                        <a:t>*</a:t>
                      </a:r>
                    </a:p>
                  </a:txBody>
                  <a:tcPr marL="121920" marR="121920" marT="60960" marB="60960"/>
                </a:tc>
                <a:tc>
                  <a:txBody>
                    <a:bodyPr/>
                    <a:lstStyle/>
                    <a:p>
                      <a:r>
                        <a:rPr lang="es-ES" sz="2500" dirty="0"/>
                        <a:t>Multiplicación</a:t>
                      </a:r>
                    </a:p>
                  </a:txBody>
                  <a:tcPr marL="121920" marR="121920" marT="60960" marB="60960"/>
                </a:tc>
                <a:extLst>
                  <a:ext uri="{0D108BD9-81ED-4DB2-BD59-A6C34878D82A}">
                    <a16:rowId xmlns:a16="http://schemas.microsoft.com/office/drawing/2014/main" val="3707857738"/>
                  </a:ext>
                </a:extLst>
              </a:tr>
              <a:tr h="501312">
                <a:tc>
                  <a:txBody>
                    <a:bodyPr/>
                    <a:lstStyle/>
                    <a:p>
                      <a:pPr algn="ctr"/>
                      <a:r>
                        <a:rPr lang="es-ES" sz="2500" b="1" dirty="0"/>
                        <a:t>**</a:t>
                      </a:r>
                    </a:p>
                  </a:txBody>
                  <a:tcPr marL="121920" marR="121920" marT="60960" marB="60960"/>
                </a:tc>
                <a:tc>
                  <a:txBody>
                    <a:bodyPr/>
                    <a:lstStyle/>
                    <a:p>
                      <a:r>
                        <a:rPr lang="es-ES" sz="2500" dirty="0"/>
                        <a:t>Exponenciación</a:t>
                      </a:r>
                    </a:p>
                  </a:txBody>
                  <a:tcPr marL="121920" marR="121920" marT="60960" marB="60960"/>
                </a:tc>
                <a:extLst>
                  <a:ext uri="{0D108BD9-81ED-4DB2-BD59-A6C34878D82A}">
                    <a16:rowId xmlns:a16="http://schemas.microsoft.com/office/drawing/2014/main" val="1691137754"/>
                  </a:ext>
                </a:extLst>
              </a:tr>
              <a:tr h="501312">
                <a:tc>
                  <a:txBody>
                    <a:bodyPr/>
                    <a:lstStyle/>
                    <a:p>
                      <a:pPr algn="ctr"/>
                      <a:r>
                        <a:rPr lang="es-ES" sz="2500" b="1" dirty="0"/>
                        <a:t>/</a:t>
                      </a:r>
                    </a:p>
                  </a:txBody>
                  <a:tcPr marL="121920" marR="121920" marT="60960" marB="60960"/>
                </a:tc>
                <a:tc>
                  <a:txBody>
                    <a:bodyPr/>
                    <a:lstStyle/>
                    <a:p>
                      <a:r>
                        <a:rPr lang="es-ES" sz="2500" dirty="0"/>
                        <a:t>División</a:t>
                      </a:r>
                    </a:p>
                  </a:txBody>
                  <a:tcPr marL="121920" marR="121920" marT="60960" marB="60960"/>
                </a:tc>
                <a:extLst>
                  <a:ext uri="{0D108BD9-81ED-4DB2-BD59-A6C34878D82A}">
                    <a16:rowId xmlns:a16="http://schemas.microsoft.com/office/drawing/2014/main" val="3173144777"/>
                  </a:ext>
                </a:extLst>
              </a:tr>
              <a:tr h="880703">
                <a:tc>
                  <a:txBody>
                    <a:bodyPr/>
                    <a:lstStyle/>
                    <a:p>
                      <a:pPr algn="ctr"/>
                      <a:r>
                        <a:rPr lang="es-ES" sz="2500" b="1" dirty="0"/>
                        <a:t>%</a:t>
                      </a:r>
                    </a:p>
                  </a:txBody>
                  <a:tcPr marL="121920" marR="121920" marT="60960" marB="60960"/>
                </a:tc>
                <a:tc>
                  <a:txBody>
                    <a:bodyPr/>
                    <a:lstStyle/>
                    <a:p>
                      <a:r>
                        <a:rPr lang="es-ES" sz="2500" dirty="0"/>
                        <a:t>Módulo (Resto de la división)</a:t>
                      </a:r>
                    </a:p>
                  </a:txBody>
                  <a:tcPr marL="121920" marR="121920" marT="60960" marB="60960"/>
                </a:tc>
                <a:extLst>
                  <a:ext uri="{0D108BD9-81ED-4DB2-BD59-A6C34878D82A}">
                    <a16:rowId xmlns:a16="http://schemas.microsoft.com/office/drawing/2014/main" val="3282191416"/>
                  </a:ext>
                </a:extLst>
              </a:tr>
              <a:tr h="501312">
                <a:tc>
                  <a:txBody>
                    <a:bodyPr/>
                    <a:lstStyle/>
                    <a:p>
                      <a:pPr algn="ctr"/>
                      <a:r>
                        <a:rPr lang="es-ES" sz="2500" b="1" dirty="0"/>
                        <a:t>++</a:t>
                      </a:r>
                    </a:p>
                  </a:txBody>
                  <a:tcPr marL="121920" marR="121920" marT="60960" marB="60960"/>
                </a:tc>
                <a:tc>
                  <a:txBody>
                    <a:bodyPr/>
                    <a:lstStyle/>
                    <a:p>
                      <a:r>
                        <a:rPr lang="es-ES" sz="2500" dirty="0"/>
                        <a:t>Incremento</a:t>
                      </a:r>
                    </a:p>
                  </a:txBody>
                  <a:tcPr marL="121920" marR="121920" marT="60960" marB="60960"/>
                </a:tc>
                <a:extLst>
                  <a:ext uri="{0D108BD9-81ED-4DB2-BD59-A6C34878D82A}">
                    <a16:rowId xmlns:a16="http://schemas.microsoft.com/office/drawing/2014/main" val="2172904064"/>
                  </a:ext>
                </a:extLst>
              </a:tr>
              <a:tr h="501312">
                <a:tc>
                  <a:txBody>
                    <a:bodyPr/>
                    <a:lstStyle/>
                    <a:p>
                      <a:pPr algn="ctr"/>
                      <a:r>
                        <a:rPr lang="es-ES" sz="2500" b="1" dirty="0"/>
                        <a:t>--</a:t>
                      </a:r>
                    </a:p>
                  </a:txBody>
                  <a:tcPr marL="121920" marR="121920" marT="60960" marB="60960"/>
                </a:tc>
                <a:tc>
                  <a:txBody>
                    <a:bodyPr/>
                    <a:lstStyle/>
                    <a:p>
                      <a:r>
                        <a:rPr lang="es-ES" sz="2500" dirty="0"/>
                        <a:t>Decremento</a:t>
                      </a:r>
                    </a:p>
                  </a:txBody>
                  <a:tcPr marL="121920" marR="121920" marT="60960" marB="60960"/>
                </a:tc>
                <a:extLst>
                  <a:ext uri="{0D108BD9-81ED-4DB2-BD59-A6C34878D82A}">
                    <a16:rowId xmlns:a16="http://schemas.microsoft.com/office/drawing/2014/main" val="1501388844"/>
                  </a:ext>
                </a:extLst>
              </a:tr>
            </a:tbl>
          </a:graphicData>
        </a:graphic>
      </p:graphicFrame>
    </p:spTree>
    <p:extLst>
      <p:ext uri="{BB962C8B-B14F-4D97-AF65-F5344CB8AC3E}">
        <p14:creationId xmlns:p14="http://schemas.microsoft.com/office/powerpoint/2010/main" val="372368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2844583" cy="101709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OPERADORES DE ASIGNACIÓN</a:t>
            </a:r>
            <a:endParaRPr lang="es-ES" sz="1867" kern="0" dirty="0">
              <a:solidFill>
                <a:srgbClr val="FFFFFF"/>
              </a:solidFill>
              <a:latin typeface="Arial"/>
              <a:sym typeface="Arial"/>
            </a:endParaRPr>
          </a:p>
        </p:txBody>
      </p:sp>
      <p:graphicFrame>
        <p:nvGraphicFramePr>
          <p:cNvPr id="4" name="Tabla 5">
            <a:extLst>
              <a:ext uri="{FF2B5EF4-FFF2-40B4-BE49-F238E27FC236}">
                <a16:creationId xmlns:a16="http://schemas.microsoft.com/office/drawing/2014/main" id="{4C43F8F2-B8C0-434E-AE43-2AFD922ED7ED}"/>
              </a:ext>
            </a:extLst>
          </p:cNvPr>
          <p:cNvGraphicFramePr>
            <a:graphicFrameLocks noGrp="1"/>
          </p:cNvGraphicFramePr>
          <p:nvPr>
            <p:extLst>
              <p:ext uri="{D42A27DB-BD31-4B8C-83A1-F6EECF244321}">
                <p14:modId xmlns:p14="http://schemas.microsoft.com/office/powerpoint/2010/main" val="603298565"/>
              </p:ext>
            </p:extLst>
          </p:nvPr>
        </p:nvGraphicFramePr>
        <p:xfrm>
          <a:off x="3515284" y="1219200"/>
          <a:ext cx="7283345" cy="5173878"/>
        </p:xfrm>
        <a:graphic>
          <a:graphicData uri="http://schemas.openxmlformats.org/drawingml/2006/table">
            <a:tbl>
              <a:tblPr firstRow="1" bandRow="1">
                <a:tableStyleId>{284E427A-3D55-4303-BF80-6455036E1DE7}</a:tableStyleId>
              </a:tblPr>
              <a:tblGrid>
                <a:gridCol w="2319458">
                  <a:extLst>
                    <a:ext uri="{9D8B030D-6E8A-4147-A177-3AD203B41FA5}">
                      <a16:colId xmlns:a16="http://schemas.microsoft.com/office/drawing/2014/main" val="813969730"/>
                    </a:ext>
                  </a:extLst>
                </a:gridCol>
                <a:gridCol w="1861893">
                  <a:extLst>
                    <a:ext uri="{9D8B030D-6E8A-4147-A177-3AD203B41FA5}">
                      <a16:colId xmlns:a16="http://schemas.microsoft.com/office/drawing/2014/main" val="3896572524"/>
                    </a:ext>
                  </a:extLst>
                </a:gridCol>
                <a:gridCol w="3101994">
                  <a:extLst>
                    <a:ext uri="{9D8B030D-6E8A-4147-A177-3AD203B41FA5}">
                      <a16:colId xmlns:a16="http://schemas.microsoft.com/office/drawing/2014/main" val="3074680761"/>
                    </a:ext>
                  </a:extLst>
                </a:gridCol>
              </a:tblGrid>
              <a:tr h="754278">
                <a:tc>
                  <a:txBody>
                    <a:bodyPr/>
                    <a:lstStyle/>
                    <a:p>
                      <a:pPr algn="ctr"/>
                      <a:r>
                        <a:rPr lang="es-ES" sz="2500" dirty="0"/>
                        <a:t>OPERADOR</a:t>
                      </a:r>
                    </a:p>
                  </a:txBody>
                  <a:tcPr marL="121920" marR="121920" marT="60960" marB="60960"/>
                </a:tc>
                <a:tc>
                  <a:txBody>
                    <a:bodyPr/>
                    <a:lstStyle/>
                    <a:p>
                      <a:pPr algn="ctr"/>
                      <a:r>
                        <a:rPr lang="es-ES" sz="2500" dirty="0"/>
                        <a:t>EJEMPLO</a:t>
                      </a:r>
                    </a:p>
                  </a:txBody>
                  <a:tcPr marL="121920" marR="121920" marT="60960" marB="60960"/>
                </a:tc>
                <a:tc>
                  <a:txBody>
                    <a:bodyPr/>
                    <a:lstStyle/>
                    <a:p>
                      <a:pPr algn="ctr"/>
                      <a:r>
                        <a:rPr lang="es-ES" sz="2500" dirty="0"/>
                        <a:t>ES COMO PONER</a:t>
                      </a:r>
                    </a:p>
                  </a:txBody>
                  <a:tcPr marL="121920" marR="121920" marT="60960" marB="60960"/>
                </a:tc>
                <a:extLst>
                  <a:ext uri="{0D108BD9-81ED-4DB2-BD59-A6C34878D82A}">
                    <a16:rowId xmlns:a16="http://schemas.microsoft.com/office/drawing/2014/main" val="214387926"/>
                  </a:ext>
                </a:extLst>
              </a:tr>
              <a:tr h="754278">
                <a:tc>
                  <a:txBody>
                    <a:bodyPr/>
                    <a:lstStyle/>
                    <a:p>
                      <a:pPr algn="ctr"/>
                      <a:r>
                        <a:rPr lang="es-ES" sz="2500" b="1" dirty="0"/>
                        <a:t>=</a:t>
                      </a:r>
                    </a:p>
                  </a:txBody>
                  <a:tcPr marL="121920" marR="121920" marT="60960" marB="60960"/>
                </a:tc>
                <a:tc>
                  <a:txBody>
                    <a:bodyPr/>
                    <a:lstStyle/>
                    <a:p>
                      <a:pPr algn="ctr"/>
                      <a:r>
                        <a:rPr lang="es-ES" sz="2500" dirty="0"/>
                        <a:t>x=y</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x=y</a:t>
                      </a:r>
                    </a:p>
                    <a:p>
                      <a:pPr algn="ctr"/>
                      <a:endParaRPr lang="es-ES" sz="2500" dirty="0"/>
                    </a:p>
                  </a:txBody>
                  <a:tcPr marL="121920" marR="121920" marT="60960" marB="60960"/>
                </a:tc>
                <a:extLst>
                  <a:ext uri="{0D108BD9-81ED-4DB2-BD59-A6C34878D82A}">
                    <a16:rowId xmlns:a16="http://schemas.microsoft.com/office/drawing/2014/main" val="3282017202"/>
                  </a:ext>
                </a:extLst>
              </a:tr>
              <a:tr h="754278">
                <a:tc>
                  <a:txBody>
                    <a:bodyPr/>
                    <a:lstStyle/>
                    <a:p>
                      <a:pPr algn="ctr"/>
                      <a:r>
                        <a:rPr lang="es-ES" sz="2500" b="1" dirty="0"/>
                        <a:t>+=</a:t>
                      </a:r>
                    </a:p>
                  </a:txBody>
                  <a:tcPr marL="121920" marR="121920" marT="60960" marB="60960"/>
                </a:tc>
                <a:tc>
                  <a:txBody>
                    <a:bodyPr/>
                    <a:lstStyle/>
                    <a:p>
                      <a:pPr algn="ctr"/>
                      <a:r>
                        <a:rPr lang="es-ES" sz="2500" dirty="0"/>
                        <a:t>x+=y</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a:t>
                      </a:r>
                      <a:r>
                        <a:rPr lang="es-ES" sz="2500" dirty="0" err="1"/>
                        <a:t>x+y</a:t>
                      </a:r>
                      <a:endParaRPr lang="es-ES" sz="2500" dirty="0"/>
                    </a:p>
                    <a:p>
                      <a:pPr algn="ctr"/>
                      <a:endParaRPr lang="es-ES" sz="2500" dirty="0"/>
                    </a:p>
                  </a:txBody>
                  <a:tcPr marL="121920" marR="121920" marT="60960" marB="60960"/>
                </a:tc>
                <a:extLst>
                  <a:ext uri="{0D108BD9-81ED-4DB2-BD59-A6C34878D82A}">
                    <a16:rowId xmlns:a16="http://schemas.microsoft.com/office/drawing/2014/main" val="1926185650"/>
                  </a:ext>
                </a:extLst>
              </a:tr>
              <a:tr h="754278">
                <a:tc>
                  <a:txBody>
                    <a:bodyPr/>
                    <a:lstStyle/>
                    <a:p>
                      <a:pPr algn="ctr"/>
                      <a:r>
                        <a:rPr lang="es-ES" sz="2500" b="1" dirty="0"/>
                        <a:t>-=</a:t>
                      </a:r>
                    </a:p>
                  </a:txBody>
                  <a:tcPr marL="121920" marR="121920" marT="60960" marB="60960"/>
                </a:tc>
                <a:tc>
                  <a:txBody>
                    <a:bodyPr/>
                    <a:lstStyle/>
                    <a:p>
                      <a:pPr algn="ctr"/>
                      <a:r>
                        <a:rPr lang="es-ES" sz="2500" dirty="0"/>
                        <a:t>x-=y</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x=x-y</a:t>
                      </a:r>
                    </a:p>
                    <a:p>
                      <a:pPr algn="ctr"/>
                      <a:endParaRPr lang="es-ES" sz="2500" dirty="0"/>
                    </a:p>
                  </a:txBody>
                  <a:tcPr marL="121920" marR="121920" marT="60960" marB="60960"/>
                </a:tc>
                <a:extLst>
                  <a:ext uri="{0D108BD9-81ED-4DB2-BD59-A6C34878D82A}">
                    <a16:rowId xmlns:a16="http://schemas.microsoft.com/office/drawing/2014/main" val="3707857738"/>
                  </a:ext>
                </a:extLst>
              </a:tr>
              <a:tr h="754278">
                <a:tc>
                  <a:txBody>
                    <a:bodyPr/>
                    <a:lstStyle/>
                    <a:p>
                      <a:pPr algn="ctr"/>
                      <a:r>
                        <a:rPr lang="es-ES" sz="2500" b="1" dirty="0"/>
                        <a:t>*=</a:t>
                      </a:r>
                    </a:p>
                  </a:txBody>
                  <a:tcPr marL="121920" marR="121920" marT="60960" marB="60960"/>
                </a:tc>
                <a:tc>
                  <a:txBody>
                    <a:bodyPr/>
                    <a:lstStyle/>
                    <a:p>
                      <a:pPr algn="ctr"/>
                      <a:r>
                        <a:rPr lang="es-ES" sz="2500" dirty="0"/>
                        <a:t>x*=y</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x=x*y</a:t>
                      </a:r>
                    </a:p>
                    <a:p>
                      <a:pPr algn="ctr"/>
                      <a:endParaRPr lang="es-ES" sz="2500" dirty="0"/>
                    </a:p>
                  </a:txBody>
                  <a:tcPr marL="121920" marR="121920" marT="60960" marB="60960"/>
                </a:tc>
                <a:extLst>
                  <a:ext uri="{0D108BD9-81ED-4DB2-BD59-A6C34878D82A}">
                    <a16:rowId xmlns:a16="http://schemas.microsoft.com/office/drawing/2014/main" val="1691137754"/>
                  </a:ext>
                </a:extLst>
              </a:tr>
              <a:tr h="754278">
                <a:tc>
                  <a:txBody>
                    <a:bodyPr/>
                    <a:lstStyle/>
                    <a:p>
                      <a:pPr algn="ctr"/>
                      <a:r>
                        <a:rPr lang="es-ES" sz="2500" b="1" dirty="0"/>
                        <a:t>/=</a:t>
                      </a:r>
                    </a:p>
                  </a:txBody>
                  <a:tcPr marL="121920" marR="121920" marT="60960" marB="60960"/>
                </a:tc>
                <a:tc>
                  <a:txBody>
                    <a:bodyPr/>
                    <a:lstStyle/>
                    <a:p>
                      <a:pPr algn="ctr"/>
                      <a:r>
                        <a:rPr lang="es-ES" sz="2500" dirty="0"/>
                        <a:t>x/=y</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x=x/y</a:t>
                      </a:r>
                    </a:p>
                    <a:p>
                      <a:pPr algn="ctr"/>
                      <a:endParaRPr lang="es-ES" sz="2500" dirty="0"/>
                    </a:p>
                  </a:txBody>
                  <a:tcPr marL="121920" marR="121920" marT="60960" marB="60960"/>
                </a:tc>
                <a:extLst>
                  <a:ext uri="{0D108BD9-81ED-4DB2-BD59-A6C34878D82A}">
                    <a16:rowId xmlns:a16="http://schemas.microsoft.com/office/drawing/2014/main" val="3173144777"/>
                  </a:ext>
                </a:extLst>
              </a:tr>
            </a:tbl>
          </a:graphicData>
        </a:graphic>
      </p:graphicFrame>
    </p:spTree>
    <p:extLst>
      <p:ext uri="{BB962C8B-B14F-4D97-AF65-F5344CB8AC3E}">
        <p14:creationId xmlns:p14="http://schemas.microsoft.com/office/powerpoint/2010/main" val="165788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96"/>
        <p:cNvGrpSpPr/>
        <p:nvPr/>
      </p:nvGrpSpPr>
      <p:grpSpPr>
        <a:xfrm>
          <a:off x="0" y="0"/>
          <a:ext cx="0" cy="0"/>
          <a:chOff x="0" y="0"/>
          <a:chExt cx="0" cy="0"/>
        </a:xfrm>
      </p:grpSpPr>
      <p:graphicFrame>
        <p:nvGraphicFramePr>
          <p:cNvPr id="4" name="Tabla 5">
            <a:extLst>
              <a:ext uri="{FF2B5EF4-FFF2-40B4-BE49-F238E27FC236}">
                <a16:creationId xmlns:a16="http://schemas.microsoft.com/office/drawing/2014/main" id="{4C43F8F2-B8C0-434E-AE43-2AFD922ED7ED}"/>
              </a:ext>
            </a:extLst>
          </p:cNvPr>
          <p:cNvGraphicFramePr>
            <a:graphicFrameLocks noGrp="1"/>
          </p:cNvGraphicFramePr>
          <p:nvPr>
            <p:extLst>
              <p:ext uri="{D42A27DB-BD31-4B8C-83A1-F6EECF244321}">
                <p14:modId xmlns:p14="http://schemas.microsoft.com/office/powerpoint/2010/main" val="2677181258"/>
              </p:ext>
            </p:extLst>
          </p:nvPr>
        </p:nvGraphicFramePr>
        <p:xfrm>
          <a:off x="4005943" y="559453"/>
          <a:ext cx="6022382" cy="5739093"/>
        </p:xfrm>
        <a:graphic>
          <a:graphicData uri="http://schemas.openxmlformats.org/drawingml/2006/table">
            <a:tbl>
              <a:tblPr firstRow="1" bandRow="1">
                <a:tableStyleId>{284E427A-3D55-4303-BF80-6455036E1DE7}</a:tableStyleId>
              </a:tblPr>
              <a:tblGrid>
                <a:gridCol w="1730009">
                  <a:extLst>
                    <a:ext uri="{9D8B030D-6E8A-4147-A177-3AD203B41FA5}">
                      <a16:colId xmlns:a16="http://schemas.microsoft.com/office/drawing/2014/main" val="813969730"/>
                    </a:ext>
                  </a:extLst>
                </a:gridCol>
                <a:gridCol w="2443571">
                  <a:extLst>
                    <a:ext uri="{9D8B030D-6E8A-4147-A177-3AD203B41FA5}">
                      <a16:colId xmlns:a16="http://schemas.microsoft.com/office/drawing/2014/main" val="3896572524"/>
                    </a:ext>
                  </a:extLst>
                </a:gridCol>
                <a:gridCol w="1848802">
                  <a:extLst>
                    <a:ext uri="{9D8B030D-6E8A-4147-A177-3AD203B41FA5}">
                      <a16:colId xmlns:a16="http://schemas.microsoft.com/office/drawing/2014/main" val="3074680761"/>
                    </a:ext>
                  </a:extLst>
                </a:gridCol>
              </a:tblGrid>
              <a:tr h="636458">
                <a:tc>
                  <a:txBody>
                    <a:bodyPr/>
                    <a:lstStyle/>
                    <a:p>
                      <a:pPr algn="ctr"/>
                      <a:r>
                        <a:rPr lang="es-ES" sz="1800" dirty="0"/>
                        <a:t>OPERADOR</a:t>
                      </a:r>
                    </a:p>
                  </a:txBody>
                  <a:tcPr marL="121920" marR="121920" marT="60960" marB="60960"/>
                </a:tc>
                <a:tc>
                  <a:txBody>
                    <a:bodyPr/>
                    <a:lstStyle/>
                    <a:p>
                      <a:pPr algn="ctr"/>
                      <a:r>
                        <a:rPr lang="es-ES" sz="1800" dirty="0"/>
                        <a:t>DESCRIPCIÓN</a:t>
                      </a:r>
                    </a:p>
                  </a:txBody>
                  <a:tcPr marL="121920" marR="121920" marT="60960" marB="60960"/>
                </a:tc>
                <a:tc>
                  <a:txBody>
                    <a:bodyPr/>
                    <a:lstStyle/>
                    <a:p>
                      <a:pPr algn="ctr"/>
                      <a:r>
                        <a:rPr lang="es-ES" sz="1800" dirty="0"/>
                        <a:t>EJEMPLO</a:t>
                      </a:r>
                    </a:p>
                  </a:txBody>
                  <a:tcPr marL="121920" marR="121920" marT="60960" marB="60960"/>
                </a:tc>
                <a:extLst>
                  <a:ext uri="{0D108BD9-81ED-4DB2-BD59-A6C34878D82A}">
                    <a16:rowId xmlns:a16="http://schemas.microsoft.com/office/drawing/2014/main" val="214387926"/>
                  </a:ext>
                </a:extLst>
              </a:tr>
              <a:tr h="910793">
                <a:tc>
                  <a:txBody>
                    <a:bodyPr/>
                    <a:lstStyle/>
                    <a:p>
                      <a:pPr algn="ctr"/>
                      <a:r>
                        <a:rPr lang="es-ES" sz="1600" b="1" dirty="0"/>
                        <a:t>==</a:t>
                      </a:r>
                    </a:p>
                  </a:txBody>
                  <a:tcPr marL="121920" marR="121920" marT="60960" marB="60960"/>
                </a:tc>
                <a:tc>
                  <a:txBody>
                    <a:bodyPr/>
                    <a:lstStyle/>
                    <a:p>
                      <a:pPr algn="ctr"/>
                      <a:r>
                        <a:rPr lang="es-ES" sz="1600" dirty="0"/>
                        <a:t>Igual que…</a:t>
                      </a:r>
                    </a:p>
                    <a:p>
                      <a:pPr algn="ctr"/>
                      <a:r>
                        <a:rPr lang="es-ES" sz="1600" dirty="0"/>
                        <a:t>Comprueba valor.</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x==y</a:t>
                      </a:r>
                    </a:p>
                    <a:p>
                      <a:pPr algn="ctr"/>
                      <a:endParaRPr lang="es-ES" sz="1600" dirty="0"/>
                    </a:p>
                  </a:txBody>
                  <a:tcPr marL="121920" marR="121920" marT="60960" marB="60960"/>
                </a:tc>
                <a:extLst>
                  <a:ext uri="{0D108BD9-81ED-4DB2-BD59-A6C34878D82A}">
                    <a16:rowId xmlns:a16="http://schemas.microsoft.com/office/drawing/2014/main" val="3282017202"/>
                  </a:ext>
                </a:extLst>
              </a:tr>
              <a:tr h="1185128">
                <a:tc>
                  <a:txBody>
                    <a:bodyPr/>
                    <a:lstStyle/>
                    <a:p>
                      <a:pPr algn="ctr"/>
                      <a:r>
                        <a:rPr lang="es-ES" sz="1600" b="1" dirty="0"/>
                        <a:t>===</a:t>
                      </a:r>
                    </a:p>
                  </a:txBody>
                  <a:tcPr marL="121920" marR="121920" marT="60960" marB="60960"/>
                </a:tc>
                <a:tc>
                  <a:txBody>
                    <a:bodyPr/>
                    <a:lstStyle/>
                    <a:p>
                      <a:pPr algn="ctr"/>
                      <a:r>
                        <a:rPr lang="es-ES" sz="1600" dirty="0"/>
                        <a:t>Estrictamente igual.</a:t>
                      </a:r>
                    </a:p>
                    <a:p>
                      <a:pPr algn="ctr"/>
                      <a:r>
                        <a:rPr lang="es-ES" sz="1600" dirty="0"/>
                        <a:t>Comprueba valor y tipo.</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x===y</a:t>
                      </a:r>
                    </a:p>
                    <a:p>
                      <a:pPr algn="ctr"/>
                      <a:endParaRPr lang="es-ES" sz="1600" dirty="0"/>
                    </a:p>
                  </a:txBody>
                  <a:tcPr marL="121920" marR="121920" marT="60960" marB="60960"/>
                </a:tc>
                <a:extLst>
                  <a:ext uri="{0D108BD9-81ED-4DB2-BD59-A6C34878D82A}">
                    <a16:rowId xmlns:a16="http://schemas.microsoft.com/office/drawing/2014/main" val="1926185650"/>
                  </a:ext>
                </a:extLst>
              </a:tr>
              <a:tr h="910793">
                <a:tc>
                  <a:txBody>
                    <a:bodyPr/>
                    <a:lstStyle/>
                    <a:p>
                      <a:pPr algn="ctr"/>
                      <a:r>
                        <a:rPr lang="es-ES" sz="1600" b="1" dirty="0"/>
                        <a:t>!=</a:t>
                      </a:r>
                    </a:p>
                  </a:txBody>
                  <a:tcPr marL="121920" marR="121920" marT="60960" marB="60960"/>
                </a:tc>
                <a:tc>
                  <a:txBody>
                    <a:bodyPr/>
                    <a:lstStyle/>
                    <a:p>
                      <a:pPr algn="ctr"/>
                      <a:r>
                        <a:rPr lang="es-ES" sz="1600" dirty="0"/>
                        <a:t>Diferente. Es igual que poner &lt;&gt;</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x!=y        x&lt;&gt;y</a:t>
                      </a:r>
                    </a:p>
                    <a:p>
                      <a:pPr algn="ctr"/>
                      <a:endParaRPr lang="es-ES" sz="1600" dirty="0"/>
                    </a:p>
                  </a:txBody>
                  <a:tcPr marL="121920" marR="121920" marT="60960" marB="60960"/>
                </a:tc>
                <a:extLst>
                  <a:ext uri="{0D108BD9-81ED-4DB2-BD59-A6C34878D82A}">
                    <a16:rowId xmlns:a16="http://schemas.microsoft.com/office/drawing/2014/main" val="3707857738"/>
                  </a:ext>
                </a:extLst>
              </a:tr>
              <a:tr h="910793">
                <a:tc>
                  <a:txBody>
                    <a:bodyPr/>
                    <a:lstStyle/>
                    <a:p>
                      <a:pPr algn="ctr"/>
                      <a:r>
                        <a:rPr lang="es-ES" sz="1600" b="1" dirty="0"/>
                        <a:t>&lt;</a:t>
                      </a:r>
                    </a:p>
                    <a:p>
                      <a:pPr algn="ctr"/>
                      <a:r>
                        <a:rPr lang="es-ES" sz="1600" b="1" dirty="0"/>
                        <a:t>&gt;</a:t>
                      </a:r>
                    </a:p>
                  </a:txBody>
                  <a:tcPr marL="121920" marR="121920" marT="60960" marB="60960"/>
                </a:tc>
                <a:tc>
                  <a:txBody>
                    <a:bodyPr/>
                    <a:lstStyle/>
                    <a:p>
                      <a:pPr algn="ctr"/>
                      <a:r>
                        <a:rPr lang="es-ES" sz="1600" dirty="0"/>
                        <a:t>Menor que…</a:t>
                      </a:r>
                    </a:p>
                    <a:p>
                      <a:pPr algn="ctr"/>
                      <a:r>
                        <a:rPr lang="es-ES" sz="1600" dirty="0"/>
                        <a:t>Mayor que…</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x&lt;y</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x&gt;y</a:t>
                      </a:r>
                    </a:p>
                    <a:p>
                      <a:pPr algn="ctr"/>
                      <a:endParaRPr lang="es-ES" sz="1600" dirty="0"/>
                    </a:p>
                  </a:txBody>
                  <a:tcPr marL="121920" marR="121920" marT="60960" marB="60960"/>
                </a:tc>
                <a:extLst>
                  <a:ext uri="{0D108BD9-81ED-4DB2-BD59-A6C34878D82A}">
                    <a16:rowId xmlns:a16="http://schemas.microsoft.com/office/drawing/2014/main" val="1691137754"/>
                  </a:ext>
                </a:extLst>
              </a:tr>
              <a:tr h="1185128">
                <a:tc>
                  <a:txBody>
                    <a:bodyPr/>
                    <a:lstStyle/>
                    <a:p>
                      <a:pPr algn="ctr"/>
                      <a:r>
                        <a:rPr lang="es-ES" sz="1600" b="1" dirty="0"/>
                        <a:t>&lt;=</a:t>
                      </a:r>
                    </a:p>
                    <a:p>
                      <a:pPr algn="ctr"/>
                      <a:r>
                        <a:rPr lang="es-ES" sz="1600" b="1" dirty="0"/>
                        <a:t>&gt;=</a:t>
                      </a:r>
                    </a:p>
                  </a:txBody>
                  <a:tcPr marL="121920" marR="121920" marT="60960" marB="60960"/>
                </a:tc>
                <a:tc>
                  <a:txBody>
                    <a:bodyPr/>
                    <a:lstStyle/>
                    <a:p>
                      <a:pPr algn="ctr"/>
                      <a:r>
                        <a:rPr lang="es-ES" sz="1600" dirty="0"/>
                        <a:t>Menor o igual que…</a:t>
                      </a:r>
                    </a:p>
                    <a:p>
                      <a:pPr algn="ctr"/>
                      <a:r>
                        <a:rPr lang="es-ES" sz="1600" dirty="0"/>
                        <a:t>Mayor o igual que…</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x&lt;=y</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1600" dirty="0"/>
                        <a:t>x&gt;=y</a:t>
                      </a:r>
                    </a:p>
                    <a:p>
                      <a:pPr algn="ctr"/>
                      <a:endParaRPr lang="es-ES" sz="1600" dirty="0"/>
                    </a:p>
                  </a:txBody>
                  <a:tcPr marL="121920" marR="121920" marT="60960" marB="60960"/>
                </a:tc>
                <a:extLst>
                  <a:ext uri="{0D108BD9-81ED-4DB2-BD59-A6C34878D82A}">
                    <a16:rowId xmlns:a16="http://schemas.microsoft.com/office/drawing/2014/main" val="3173144777"/>
                  </a:ext>
                </a:extLst>
              </a:tr>
            </a:tbl>
          </a:graphicData>
        </a:graphic>
      </p:graphicFrame>
      <p:sp>
        <p:nvSpPr>
          <p:cNvPr id="7" name="Rectángulo: esquinas redondeadas 6">
            <a:extLst>
              <a:ext uri="{FF2B5EF4-FFF2-40B4-BE49-F238E27FC236}">
                <a16:creationId xmlns:a16="http://schemas.microsoft.com/office/drawing/2014/main" id="{FCC9E930-4D64-4830-9824-305EC8BBB4E3}"/>
              </a:ext>
            </a:extLst>
          </p:cNvPr>
          <p:cNvSpPr/>
          <p:nvPr/>
        </p:nvSpPr>
        <p:spPr>
          <a:xfrm>
            <a:off x="406617" y="202107"/>
            <a:ext cx="2844583" cy="101709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dirty="0"/>
              <a:t>OPERADORES DE COMPARACIÓN</a:t>
            </a:r>
            <a:endParaRPr lang="es-ES" sz="1867" kern="0" dirty="0">
              <a:solidFill>
                <a:srgbClr val="FFFFFF"/>
              </a:solidFill>
              <a:latin typeface="Arial"/>
              <a:sym typeface="Arial"/>
            </a:endParaRPr>
          </a:p>
        </p:txBody>
      </p:sp>
    </p:spTree>
    <p:extLst>
      <p:ext uri="{BB962C8B-B14F-4D97-AF65-F5344CB8AC3E}">
        <p14:creationId xmlns:p14="http://schemas.microsoft.com/office/powerpoint/2010/main" val="657083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sharpenSoften amount="-100000"/>
                    </a14:imgEffect>
                  </a14:imgLayer>
                </a14:imgProps>
              </a:ext>
            </a:extLst>
          </a:blip>
          <a:srcRect/>
          <a:stretch>
            <a:fillRect t="-9000" b="-9000"/>
          </a:stretch>
        </a:blipFill>
        <a:effectLst/>
      </p:bgPr>
    </p:bg>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1031773" y="506573"/>
            <a:ext cx="3178400" cy="839600"/>
          </a:xfrm>
          <a:prstGeom prst="rect">
            <a:avLst/>
          </a:prstGeom>
        </p:spPr>
        <p:txBody>
          <a:bodyPr spcFirstLastPara="1" wrap="square" lIns="121900" tIns="121900" rIns="121900" bIns="121900" anchor="b" anchorCtr="0">
            <a:noAutofit/>
          </a:bodyPr>
          <a:lstStyle/>
          <a:p>
            <a:pPr lvl="0"/>
            <a:r>
              <a:rPr lang="en-US" dirty="0"/>
              <a:t>ESTÁNDAR HTML</a:t>
            </a:r>
            <a:endParaRPr dirty="0"/>
          </a:p>
        </p:txBody>
      </p:sp>
      <p:sp>
        <p:nvSpPr>
          <p:cNvPr id="7" name="テキスト プレースホルダー 17">
            <a:extLst>
              <a:ext uri="{FF2B5EF4-FFF2-40B4-BE49-F238E27FC236}">
                <a16:creationId xmlns:a16="http://schemas.microsoft.com/office/drawing/2014/main" id="{5E14A8F9-4BFB-403D-A684-3E0D1FB7ED89}"/>
              </a:ext>
            </a:extLst>
          </p:cNvPr>
          <p:cNvSpPr txBox="1">
            <a:spLocks/>
          </p:cNvSpPr>
          <p:nvPr/>
        </p:nvSpPr>
        <p:spPr>
          <a:xfrm>
            <a:off x="1158601" y="4952848"/>
            <a:ext cx="3318027" cy="1398579"/>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1867" kern="0" dirty="0" err="1">
                <a:solidFill>
                  <a:srgbClr val="FFFFFF"/>
                </a:solidFill>
              </a:rPr>
              <a:t>Conforma</a:t>
            </a:r>
            <a:r>
              <a:rPr lang="en-US" sz="1867" kern="0" dirty="0">
                <a:solidFill>
                  <a:srgbClr val="FFFFFF"/>
                </a:solidFill>
              </a:rPr>
              <a:t> el “</a:t>
            </a:r>
            <a:r>
              <a:rPr lang="en-US" sz="1867" kern="0" dirty="0" err="1">
                <a:solidFill>
                  <a:srgbClr val="FFFFFF"/>
                </a:solidFill>
              </a:rPr>
              <a:t>esqueleto</a:t>
            </a:r>
            <a:r>
              <a:rPr lang="en-US" sz="1867" kern="0" dirty="0">
                <a:solidFill>
                  <a:srgbClr val="FFFFFF"/>
                </a:solidFill>
              </a:rPr>
              <a:t>” de </a:t>
            </a:r>
            <a:r>
              <a:rPr lang="en-US" sz="1867" kern="0" dirty="0" err="1">
                <a:solidFill>
                  <a:srgbClr val="FFFFFF"/>
                </a:solidFill>
              </a:rPr>
              <a:t>nuestra</a:t>
            </a:r>
            <a:r>
              <a:rPr lang="en-US" sz="1867" kern="0" dirty="0">
                <a:solidFill>
                  <a:srgbClr val="FFFFFF"/>
                </a:solidFill>
              </a:rPr>
              <a:t> </a:t>
            </a:r>
            <a:r>
              <a:rPr lang="en-US" sz="1867" kern="0" dirty="0" err="1">
                <a:solidFill>
                  <a:srgbClr val="FFFFFF"/>
                </a:solidFill>
              </a:rPr>
              <a:t>página</a:t>
            </a:r>
            <a:r>
              <a:rPr lang="en-US" sz="1867" kern="0" dirty="0">
                <a:solidFill>
                  <a:srgbClr val="FFFFFF"/>
                </a:solidFill>
              </a:rPr>
              <a:t> WEB.</a:t>
            </a:r>
          </a:p>
          <a:p>
            <a:pPr defTabSz="1219170"/>
            <a:r>
              <a:rPr lang="en-US" sz="1867" kern="0" dirty="0">
                <a:solidFill>
                  <a:srgbClr val="FFFFFF"/>
                </a:solidFill>
              </a:rPr>
              <a:t>La base de </a:t>
            </a:r>
            <a:r>
              <a:rPr lang="en-US" sz="1867" kern="0" dirty="0" err="1">
                <a:solidFill>
                  <a:srgbClr val="FFFFFF"/>
                </a:solidFill>
              </a:rPr>
              <a:t>texo</a:t>
            </a:r>
            <a:r>
              <a:rPr lang="en-US" sz="1867" kern="0" dirty="0">
                <a:solidFill>
                  <a:srgbClr val="FFFFFF"/>
                </a:solidFill>
              </a:rPr>
              <a:t>, </a:t>
            </a:r>
            <a:r>
              <a:rPr lang="en-US" sz="1867" kern="0" dirty="0" err="1">
                <a:solidFill>
                  <a:srgbClr val="FFFFFF"/>
                </a:solidFill>
              </a:rPr>
              <a:t>imágenes,videos</a:t>
            </a:r>
            <a:r>
              <a:rPr lang="en-US" sz="1867" kern="0" dirty="0">
                <a:solidFill>
                  <a:srgbClr val="FFFFFF"/>
                </a:solidFill>
              </a:rPr>
              <a:t>, </a:t>
            </a:r>
            <a:r>
              <a:rPr lang="en-US" sz="1867" kern="0" dirty="0" err="1">
                <a:solidFill>
                  <a:srgbClr val="FFFFFF"/>
                </a:solidFill>
              </a:rPr>
              <a:t>tablas</a:t>
            </a:r>
            <a:r>
              <a:rPr lang="en-US" sz="1867" kern="0" dirty="0">
                <a:solidFill>
                  <a:srgbClr val="FFFFFF"/>
                </a:solidFill>
              </a:rPr>
              <a:t> y </a:t>
            </a:r>
            <a:r>
              <a:rPr lang="en-US" sz="1867" kern="0" dirty="0" err="1">
                <a:solidFill>
                  <a:srgbClr val="FFFFFF"/>
                </a:solidFill>
              </a:rPr>
              <a:t>formularios</a:t>
            </a:r>
            <a:r>
              <a:rPr lang="en-US" sz="1867" kern="0" dirty="0">
                <a:solidFill>
                  <a:srgbClr val="FFFFFF"/>
                </a:solidFill>
              </a:rPr>
              <a:t>.</a:t>
            </a:r>
          </a:p>
        </p:txBody>
      </p:sp>
      <p:sp>
        <p:nvSpPr>
          <p:cNvPr id="2" name="テキスト プレースホルダー 17">
            <a:extLst>
              <a:ext uri="{FF2B5EF4-FFF2-40B4-BE49-F238E27FC236}">
                <a16:creationId xmlns:a16="http://schemas.microsoft.com/office/drawing/2014/main" id="{A0092D03-0EE0-4579-B31C-DD206D829CCB}"/>
              </a:ext>
            </a:extLst>
          </p:cNvPr>
          <p:cNvSpPr txBox="1">
            <a:spLocks/>
          </p:cNvSpPr>
          <p:nvPr/>
        </p:nvSpPr>
        <p:spPr>
          <a:xfrm>
            <a:off x="4663801" y="4952848"/>
            <a:ext cx="3318027" cy="139857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1867" kern="0" dirty="0">
                <a:solidFill>
                  <a:srgbClr val="FFFFFF"/>
                </a:solidFill>
              </a:rPr>
              <a:t>Le </a:t>
            </a:r>
            <a:r>
              <a:rPr lang="en-US" sz="1867" kern="0" dirty="0" err="1">
                <a:solidFill>
                  <a:srgbClr val="FFFFFF"/>
                </a:solidFill>
              </a:rPr>
              <a:t>damos</a:t>
            </a:r>
            <a:r>
              <a:rPr lang="en-US" sz="1867" kern="0" dirty="0">
                <a:solidFill>
                  <a:srgbClr val="FFFFFF"/>
                </a:solidFill>
              </a:rPr>
              <a:t> una </a:t>
            </a:r>
            <a:r>
              <a:rPr lang="en-US" sz="1867" kern="0" dirty="0" err="1">
                <a:solidFill>
                  <a:srgbClr val="FFFFFF"/>
                </a:solidFill>
              </a:rPr>
              <a:t>apariencia</a:t>
            </a:r>
            <a:r>
              <a:rPr lang="en-US" sz="1867" kern="0" dirty="0">
                <a:solidFill>
                  <a:srgbClr val="FFFFFF"/>
                </a:solidFill>
              </a:rPr>
              <a:t> </a:t>
            </a:r>
            <a:r>
              <a:rPr lang="en-US" sz="1867" kern="0" dirty="0" err="1">
                <a:solidFill>
                  <a:srgbClr val="FFFFFF"/>
                </a:solidFill>
              </a:rPr>
              <a:t>gráfica</a:t>
            </a:r>
            <a:r>
              <a:rPr lang="en-US" sz="1867" kern="0" dirty="0">
                <a:solidFill>
                  <a:srgbClr val="FFFFFF"/>
                </a:solidFill>
              </a:rPr>
              <a:t> a </a:t>
            </a:r>
            <a:r>
              <a:rPr lang="en-US" sz="1867" kern="0" dirty="0" err="1">
                <a:solidFill>
                  <a:srgbClr val="FFFFFF"/>
                </a:solidFill>
              </a:rPr>
              <a:t>nuestra</a:t>
            </a:r>
            <a:r>
              <a:rPr lang="en-US" sz="1867" kern="0" dirty="0">
                <a:solidFill>
                  <a:srgbClr val="FFFFFF"/>
                </a:solidFill>
              </a:rPr>
              <a:t> </a:t>
            </a:r>
            <a:r>
              <a:rPr lang="en-US" sz="1867" kern="0" dirty="0" err="1">
                <a:solidFill>
                  <a:srgbClr val="FFFFFF"/>
                </a:solidFill>
              </a:rPr>
              <a:t>página</a:t>
            </a:r>
            <a:r>
              <a:rPr lang="en-US" sz="1867" kern="0" dirty="0">
                <a:solidFill>
                  <a:srgbClr val="FFFFFF"/>
                </a:solidFill>
              </a:rPr>
              <a:t> WEB</a:t>
            </a:r>
          </a:p>
        </p:txBody>
      </p:sp>
      <p:sp>
        <p:nvSpPr>
          <p:cNvPr id="3" name="テキスト プレースホルダー 17">
            <a:extLst>
              <a:ext uri="{FF2B5EF4-FFF2-40B4-BE49-F238E27FC236}">
                <a16:creationId xmlns:a16="http://schemas.microsoft.com/office/drawing/2014/main" id="{E53609C2-1A7E-4AEF-8A31-F7BD820DA847}"/>
              </a:ext>
            </a:extLst>
          </p:cNvPr>
          <p:cNvSpPr txBox="1">
            <a:spLocks/>
          </p:cNvSpPr>
          <p:nvPr/>
        </p:nvSpPr>
        <p:spPr>
          <a:xfrm>
            <a:off x="8169001" y="4952848"/>
            <a:ext cx="3318027" cy="139857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1867" kern="0" dirty="0">
                <a:solidFill>
                  <a:srgbClr val="FFFFFF"/>
                </a:solidFill>
              </a:rPr>
              <a:t>Nos </a:t>
            </a:r>
            <a:r>
              <a:rPr lang="en-US" sz="1867" kern="0" dirty="0" err="1">
                <a:solidFill>
                  <a:srgbClr val="FFFFFF"/>
                </a:solidFill>
              </a:rPr>
              <a:t>sirve</a:t>
            </a:r>
            <a:r>
              <a:rPr lang="en-US" sz="1867" kern="0" dirty="0">
                <a:solidFill>
                  <a:srgbClr val="FFFFFF"/>
                </a:solidFill>
              </a:rPr>
              <a:t> para </a:t>
            </a:r>
            <a:r>
              <a:rPr lang="en-US" sz="1867" kern="0" dirty="0" err="1">
                <a:solidFill>
                  <a:srgbClr val="FFFFFF"/>
                </a:solidFill>
              </a:rPr>
              <a:t>aportar</a:t>
            </a:r>
            <a:r>
              <a:rPr lang="en-US" sz="1867" kern="0" dirty="0">
                <a:solidFill>
                  <a:srgbClr val="FFFFFF"/>
                </a:solidFill>
              </a:rPr>
              <a:t> </a:t>
            </a:r>
            <a:r>
              <a:rPr lang="en-US" sz="1867" kern="0" dirty="0" err="1">
                <a:solidFill>
                  <a:srgbClr val="FFFFFF"/>
                </a:solidFill>
              </a:rPr>
              <a:t>animación</a:t>
            </a:r>
            <a:r>
              <a:rPr lang="en-US" sz="1867" kern="0" dirty="0">
                <a:solidFill>
                  <a:srgbClr val="FFFFFF"/>
                </a:solidFill>
              </a:rPr>
              <a:t> e </a:t>
            </a:r>
            <a:r>
              <a:rPr lang="en-US" sz="1867" kern="0" dirty="0" err="1">
                <a:solidFill>
                  <a:srgbClr val="FFFFFF"/>
                </a:solidFill>
              </a:rPr>
              <a:t>interactividad</a:t>
            </a:r>
            <a:r>
              <a:rPr lang="en-US" sz="1867" kern="0" dirty="0">
                <a:solidFill>
                  <a:srgbClr val="FFFFFF"/>
                </a:solidFill>
              </a:rPr>
              <a:t>.</a:t>
            </a:r>
          </a:p>
        </p:txBody>
      </p:sp>
      <p:sp>
        <p:nvSpPr>
          <p:cNvPr id="11" name="Rectángulo: esquinas redondeadas 10">
            <a:extLst>
              <a:ext uri="{FF2B5EF4-FFF2-40B4-BE49-F238E27FC236}">
                <a16:creationId xmlns:a16="http://schemas.microsoft.com/office/drawing/2014/main" id="{C0523EE1-FF19-4167-B8E0-F8DCB10EF25A}"/>
              </a:ext>
            </a:extLst>
          </p:cNvPr>
          <p:cNvSpPr/>
          <p:nvPr/>
        </p:nvSpPr>
        <p:spPr>
          <a:xfrm>
            <a:off x="1031773" y="2227072"/>
            <a:ext cx="3178400" cy="2206752"/>
          </a:xfrm>
          <a:prstGeom prst="roundRect">
            <a:avLst/>
          </a:prstGeom>
          <a:blipFill dpi="0" rotWithShape="1">
            <a:blip r:embed="rId5">
              <a:alphaModFix amt="75000"/>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endParaRPr lang="es-ES" sz="1867" kern="0">
              <a:solidFill>
                <a:srgbClr val="FFFFFF"/>
              </a:solidFill>
              <a:latin typeface="Arial"/>
              <a:sym typeface="Arial"/>
            </a:endParaRPr>
          </a:p>
        </p:txBody>
      </p:sp>
      <p:sp>
        <p:nvSpPr>
          <p:cNvPr id="12" name="Rectángulo: esquinas redondeadas 11">
            <a:extLst>
              <a:ext uri="{FF2B5EF4-FFF2-40B4-BE49-F238E27FC236}">
                <a16:creationId xmlns:a16="http://schemas.microsoft.com/office/drawing/2014/main" id="{B89C860D-8D1F-40ED-BEB5-5B4B4D8949D3}"/>
              </a:ext>
            </a:extLst>
          </p:cNvPr>
          <p:cNvSpPr/>
          <p:nvPr/>
        </p:nvSpPr>
        <p:spPr>
          <a:xfrm>
            <a:off x="4506800" y="2235200"/>
            <a:ext cx="3178400" cy="2206752"/>
          </a:xfrm>
          <a:prstGeom prst="roundRect">
            <a:avLst/>
          </a:prstGeom>
          <a:blipFill dpi="0" rotWithShape="1">
            <a:blip r:embed="rId6">
              <a:alphaModFix amt="75000"/>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endParaRPr lang="es-ES" sz="1867" kern="0">
              <a:solidFill>
                <a:srgbClr val="FFFFFF"/>
              </a:solidFill>
              <a:latin typeface="Arial"/>
              <a:sym typeface="Arial"/>
            </a:endParaRPr>
          </a:p>
        </p:txBody>
      </p:sp>
      <p:sp>
        <p:nvSpPr>
          <p:cNvPr id="13" name="Rectángulo: esquinas redondeadas 12">
            <a:extLst>
              <a:ext uri="{FF2B5EF4-FFF2-40B4-BE49-F238E27FC236}">
                <a16:creationId xmlns:a16="http://schemas.microsoft.com/office/drawing/2014/main" id="{F05F8DEB-3B29-4EEF-B216-A501A7F6BB0E}"/>
              </a:ext>
            </a:extLst>
          </p:cNvPr>
          <p:cNvSpPr/>
          <p:nvPr/>
        </p:nvSpPr>
        <p:spPr>
          <a:xfrm>
            <a:off x="7981827" y="2227072"/>
            <a:ext cx="3178400" cy="2206752"/>
          </a:xfrm>
          <a:prstGeom prst="roundRect">
            <a:avLst/>
          </a:prstGeom>
          <a:blipFill dpi="0" rotWithShape="1">
            <a:blip r:embed="rId7">
              <a:alphaModFix amt="75000"/>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endParaRPr lang="es-ES" sz="1867" kern="0">
              <a:solidFill>
                <a:srgbClr val="FFFFFF"/>
              </a:solidFill>
              <a:latin typeface="Arial"/>
              <a:sym typeface="Arial"/>
            </a:endParaRPr>
          </a:p>
        </p:txBody>
      </p:sp>
    </p:spTree>
    <p:extLst>
      <p:ext uri="{BB962C8B-B14F-4D97-AF65-F5344CB8AC3E}">
        <p14:creationId xmlns:p14="http://schemas.microsoft.com/office/powerpoint/2010/main" val="12966048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14:presetBounceEnd="52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52000">
                                          <p:cBhvr additive="base">
                                            <p:cTn id="7" dur="1000" fill="hold"/>
                                            <p:tgtEl>
                                              <p:spTgt spid="11"/>
                                            </p:tgtEl>
                                            <p:attrNameLst>
                                              <p:attrName>ppt_x</p:attrName>
                                            </p:attrNameLst>
                                          </p:cBhvr>
                                          <p:tavLst>
                                            <p:tav tm="0">
                                              <p:val>
                                                <p:strVal val="0-#ppt_w/2"/>
                                              </p:val>
                                            </p:tav>
                                            <p:tav tm="100000">
                                              <p:val>
                                                <p:strVal val="#ppt_x"/>
                                              </p:val>
                                            </p:tav>
                                          </p:tavLst>
                                        </p:anim>
                                        <p:anim calcmode="lin" valueType="num" p14:bounceEnd="52000">
                                          <p:cBhvr additive="base">
                                            <p:cTn id="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iterate type="wd">
                                        <p:tmPct val="10000"/>
                                      </p:iterate>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1" fill="hold" grpId="0" nodeType="clickEffect" p14:presetBounceEnd="52000">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14:bounceEnd="52000">
                                          <p:cBhvr additive="base">
                                            <p:cTn id="18" dur="1000" fill="hold"/>
                                            <p:tgtEl>
                                              <p:spTgt spid="12"/>
                                            </p:tgtEl>
                                            <p:attrNameLst>
                                              <p:attrName>ppt_x</p:attrName>
                                            </p:attrNameLst>
                                          </p:cBhvr>
                                          <p:tavLst>
                                            <p:tav tm="0">
                                              <p:val>
                                                <p:strVal val="#ppt_x"/>
                                              </p:val>
                                            </p:tav>
                                            <p:tav tm="100000">
                                              <p:val>
                                                <p:strVal val="#ppt_x"/>
                                              </p:val>
                                            </p:tav>
                                          </p:tavLst>
                                        </p:anim>
                                        <p:anim calcmode="lin" valueType="num" p14:bounceEnd="52000">
                                          <p:cBhvr additive="base">
                                            <p:cTn id="19"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iterate type="wd">
                                        <p:tmPct val="10000"/>
                                      </p:iterate>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14:presetBounceEnd="26000">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14:bounceEnd="26000">
                                          <p:cBhvr additive="base">
                                            <p:cTn id="29" dur="1000" fill="hold"/>
                                            <p:tgtEl>
                                              <p:spTgt spid="13"/>
                                            </p:tgtEl>
                                            <p:attrNameLst>
                                              <p:attrName>ppt_x</p:attrName>
                                            </p:attrNameLst>
                                          </p:cBhvr>
                                          <p:tavLst>
                                            <p:tav tm="0">
                                              <p:val>
                                                <p:strVal val="1+#ppt_w/2"/>
                                              </p:val>
                                            </p:tav>
                                            <p:tav tm="100000">
                                              <p:val>
                                                <p:strVal val="#ppt_x"/>
                                              </p:val>
                                            </p:tav>
                                          </p:tavLst>
                                        </p:anim>
                                        <p:anim calcmode="lin" valueType="num" p14:bounceEnd="26000">
                                          <p:cBhvr additive="base">
                                            <p:cTn id="30"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iterate type="wd">
                                        <p:tmPct val="10000"/>
                                      </p:iterate>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3" grpId="0"/>
          <p:bldP spid="11" grpId="0" animBg="1"/>
          <p:bldP spid="12" grpId="0" animBg="1"/>
          <p:bldP spid="13"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iterate type="wd">
                                        <p:tmPct val="10000"/>
                                      </p:iterate>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1"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1000" fill="hold"/>
                                            <p:tgtEl>
                                              <p:spTgt spid="12"/>
                                            </p:tgtEl>
                                            <p:attrNameLst>
                                              <p:attrName>ppt_x</p:attrName>
                                            </p:attrNameLst>
                                          </p:cBhvr>
                                          <p:tavLst>
                                            <p:tav tm="0">
                                              <p:val>
                                                <p:strVal val="#ppt_x"/>
                                              </p:val>
                                            </p:tav>
                                            <p:tav tm="100000">
                                              <p:val>
                                                <p:strVal val="#ppt_x"/>
                                              </p:val>
                                            </p:tav>
                                          </p:tavLst>
                                        </p:anim>
                                        <p:anim calcmode="lin" valueType="num">
                                          <p:cBhvr additive="base">
                                            <p:cTn id="19"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iterate type="wd">
                                        <p:tmPct val="10000"/>
                                      </p:iterate>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1000" fill="hold"/>
                                            <p:tgtEl>
                                              <p:spTgt spid="13"/>
                                            </p:tgtEl>
                                            <p:attrNameLst>
                                              <p:attrName>ppt_x</p:attrName>
                                            </p:attrNameLst>
                                          </p:cBhvr>
                                          <p:tavLst>
                                            <p:tav tm="0">
                                              <p:val>
                                                <p:strVal val="1+#ppt_w/2"/>
                                              </p:val>
                                            </p:tav>
                                            <p:tav tm="100000">
                                              <p:val>
                                                <p:strVal val="#ppt_x"/>
                                              </p:val>
                                            </p:tav>
                                          </p:tavLst>
                                        </p:anim>
                                        <p:anim calcmode="lin" valueType="num">
                                          <p:cBhvr additive="base">
                                            <p:cTn id="30"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iterate type="wd">
                                        <p:tmPct val="10000"/>
                                      </p:iterate>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3" grpId="0"/>
          <p:bldP spid="11" grpId="0" animBg="1"/>
          <p:bldP spid="12" grpId="0" animBg="1"/>
          <p:bldP spid="13"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8" y="202107"/>
            <a:ext cx="3788012" cy="1307379"/>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OPERADORES LÓGICOS</a:t>
            </a:r>
            <a:endParaRPr lang="es-ES" sz="2000" b="1" kern="0" dirty="0">
              <a:solidFill>
                <a:srgbClr val="FFFFFF"/>
              </a:solidFill>
              <a:latin typeface="Arial"/>
              <a:sym typeface="Arial"/>
            </a:endParaRPr>
          </a:p>
        </p:txBody>
      </p:sp>
      <p:graphicFrame>
        <p:nvGraphicFramePr>
          <p:cNvPr id="4" name="Tabla 5">
            <a:extLst>
              <a:ext uri="{FF2B5EF4-FFF2-40B4-BE49-F238E27FC236}">
                <a16:creationId xmlns:a16="http://schemas.microsoft.com/office/drawing/2014/main" id="{4C43F8F2-B8C0-434E-AE43-2AFD922ED7ED}"/>
              </a:ext>
            </a:extLst>
          </p:cNvPr>
          <p:cNvGraphicFramePr>
            <a:graphicFrameLocks noGrp="1"/>
          </p:cNvGraphicFramePr>
          <p:nvPr>
            <p:extLst>
              <p:ext uri="{D42A27DB-BD31-4B8C-83A1-F6EECF244321}">
                <p14:modId xmlns:p14="http://schemas.microsoft.com/office/powerpoint/2010/main" val="3088747398"/>
              </p:ext>
            </p:extLst>
          </p:nvPr>
        </p:nvGraphicFramePr>
        <p:xfrm>
          <a:off x="1352656" y="2576763"/>
          <a:ext cx="9486688" cy="3532463"/>
        </p:xfrm>
        <a:graphic>
          <a:graphicData uri="http://schemas.openxmlformats.org/drawingml/2006/table">
            <a:tbl>
              <a:tblPr firstRow="1" bandRow="1">
                <a:tableStyleId>{284E427A-3D55-4303-BF80-6455036E1DE7}</a:tableStyleId>
              </a:tblPr>
              <a:tblGrid>
                <a:gridCol w="2217858">
                  <a:extLst>
                    <a:ext uri="{9D8B030D-6E8A-4147-A177-3AD203B41FA5}">
                      <a16:colId xmlns:a16="http://schemas.microsoft.com/office/drawing/2014/main" val="813969730"/>
                    </a:ext>
                  </a:extLst>
                </a:gridCol>
                <a:gridCol w="3701143">
                  <a:extLst>
                    <a:ext uri="{9D8B030D-6E8A-4147-A177-3AD203B41FA5}">
                      <a16:colId xmlns:a16="http://schemas.microsoft.com/office/drawing/2014/main" val="3896572524"/>
                    </a:ext>
                  </a:extLst>
                </a:gridCol>
                <a:gridCol w="3567687">
                  <a:extLst>
                    <a:ext uri="{9D8B030D-6E8A-4147-A177-3AD203B41FA5}">
                      <a16:colId xmlns:a16="http://schemas.microsoft.com/office/drawing/2014/main" val="3074680761"/>
                    </a:ext>
                  </a:extLst>
                </a:gridCol>
              </a:tblGrid>
              <a:tr h="880703">
                <a:tc>
                  <a:txBody>
                    <a:bodyPr/>
                    <a:lstStyle/>
                    <a:p>
                      <a:pPr algn="ctr"/>
                      <a:r>
                        <a:rPr lang="es-ES" sz="2500" dirty="0"/>
                        <a:t>OPERADOR</a:t>
                      </a:r>
                    </a:p>
                  </a:txBody>
                  <a:tcPr marL="121920" marR="121920" marT="60960" marB="60960"/>
                </a:tc>
                <a:tc>
                  <a:txBody>
                    <a:bodyPr/>
                    <a:lstStyle/>
                    <a:p>
                      <a:pPr algn="ctr"/>
                      <a:r>
                        <a:rPr lang="es-ES" sz="2500" dirty="0"/>
                        <a:t>DESCRIPCIÓN</a:t>
                      </a:r>
                    </a:p>
                  </a:txBody>
                  <a:tcPr marL="121920" marR="121920" marT="60960" marB="60960"/>
                </a:tc>
                <a:tc>
                  <a:txBody>
                    <a:bodyPr/>
                    <a:lstStyle/>
                    <a:p>
                      <a:pPr algn="ctr"/>
                      <a:r>
                        <a:rPr lang="es-ES" sz="2500" dirty="0"/>
                        <a:t>EJEMPLO</a:t>
                      </a:r>
                    </a:p>
                  </a:txBody>
                  <a:tcPr marL="121920" marR="121920" marT="60960" marB="60960"/>
                </a:tc>
                <a:extLst>
                  <a:ext uri="{0D108BD9-81ED-4DB2-BD59-A6C34878D82A}">
                    <a16:rowId xmlns:a16="http://schemas.microsoft.com/office/drawing/2014/main" val="214387926"/>
                  </a:ext>
                </a:extLst>
              </a:tr>
              <a:tr h="880703">
                <a:tc>
                  <a:txBody>
                    <a:bodyPr/>
                    <a:lstStyle/>
                    <a:p>
                      <a:pPr algn="ctr"/>
                      <a:r>
                        <a:rPr lang="es-ES" sz="2500" b="1" dirty="0"/>
                        <a:t>&amp;&amp;</a:t>
                      </a:r>
                    </a:p>
                  </a:txBody>
                  <a:tcPr marL="121920" marR="121920" marT="60960" marB="60960"/>
                </a:tc>
                <a:tc>
                  <a:txBody>
                    <a:bodyPr/>
                    <a:lstStyle/>
                    <a:p>
                      <a:pPr algn="ctr"/>
                      <a:r>
                        <a:rPr lang="es-ES" sz="2500" dirty="0"/>
                        <a:t>Y lógico</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a&gt;b &amp;&amp; b&lt;c</a:t>
                      </a:r>
                    </a:p>
                    <a:p>
                      <a:pPr algn="ctr"/>
                      <a:endParaRPr lang="es-ES" sz="2500" dirty="0"/>
                    </a:p>
                  </a:txBody>
                  <a:tcPr marL="121920" marR="121920" marT="60960" marB="60960"/>
                </a:tc>
                <a:extLst>
                  <a:ext uri="{0D108BD9-81ED-4DB2-BD59-A6C34878D82A}">
                    <a16:rowId xmlns:a16="http://schemas.microsoft.com/office/drawing/2014/main" val="3282017202"/>
                  </a:ext>
                </a:extLst>
              </a:tr>
              <a:tr h="880703">
                <a:tc>
                  <a:txBody>
                    <a:bodyPr/>
                    <a:lstStyle/>
                    <a:p>
                      <a:pPr algn="ctr"/>
                      <a:r>
                        <a:rPr lang="es-ES" sz="2500" b="1" dirty="0"/>
                        <a:t>||</a:t>
                      </a:r>
                    </a:p>
                  </a:txBody>
                  <a:tcPr marL="121920" marR="121920" marT="60960" marB="60960"/>
                </a:tc>
                <a:tc>
                  <a:txBody>
                    <a:bodyPr/>
                    <a:lstStyle/>
                    <a:p>
                      <a:pPr algn="ctr"/>
                      <a:r>
                        <a:rPr lang="es-ES" sz="2500" dirty="0"/>
                        <a:t>O lógico</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a=b || a=c</a:t>
                      </a:r>
                    </a:p>
                    <a:p>
                      <a:pPr algn="ctr"/>
                      <a:endParaRPr lang="es-ES" sz="2500" dirty="0"/>
                    </a:p>
                  </a:txBody>
                  <a:tcPr marL="121920" marR="121920" marT="60960" marB="60960"/>
                </a:tc>
                <a:extLst>
                  <a:ext uri="{0D108BD9-81ED-4DB2-BD59-A6C34878D82A}">
                    <a16:rowId xmlns:a16="http://schemas.microsoft.com/office/drawing/2014/main" val="1926185650"/>
                  </a:ext>
                </a:extLst>
              </a:tr>
              <a:tr h="880703">
                <a:tc>
                  <a:txBody>
                    <a:bodyPr/>
                    <a:lstStyle/>
                    <a:p>
                      <a:pPr algn="ctr"/>
                      <a:r>
                        <a:rPr lang="es-ES" sz="2500" b="1" dirty="0"/>
                        <a:t>!</a:t>
                      </a:r>
                    </a:p>
                  </a:txBody>
                  <a:tcPr marL="121920" marR="121920" marT="60960" marB="60960"/>
                </a:tc>
                <a:tc>
                  <a:txBody>
                    <a:bodyPr/>
                    <a:lstStyle/>
                    <a:p>
                      <a:pPr algn="ctr"/>
                      <a:r>
                        <a:rPr lang="es-ES" sz="2500" dirty="0"/>
                        <a:t>NO lógico</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a:t>x!=y</a:t>
                      </a:r>
                    </a:p>
                    <a:p>
                      <a:pPr algn="ctr"/>
                      <a:endParaRPr lang="es-ES" sz="2500" dirty="0"/>
                    </a:p>
                  </a:txBody>
                  <a:tcPr marL="121920" marR="121920" marT="60960" marB="60960"/>
                </a:tc>
                <a:extLst>
                  <a:ext uri="{0D108BD9-81ED-4DB2-BD59-A6C34878D82A}">
                    <a16:rowId xmlns:a16="http://schemas.microsoft.com/office/drawing/2014/main" val="3707857738"/>
                  </a:ext>
                </a:extLst>
              </a:tr>
            </a:tbl>
          </a:graphicData>
        </a:graphic>
      </p:graphicFrame>
    </p:spTree>
    <p:extLst>
      <p:ext uri="{BB962C8B-B14F-4D97-AF65-F5344CB8AC3E}">
        <p14:creationId xmlns:p14="http://schemas.microsoft.com/office/powerpoint/2010/main" val="362281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4038383"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OPERADORES DE TIPO</a:t>
            </a:r>
            <a:endParaRPr lang="es-ES" sz="2000" b="1" kern="0" dirty="0">
              <a:solidFill>
                <a:srgbClr val="FFFFFF"/>
              </a:solidFill>
              <a:latin typeface="Arial"/>
              <a:sym typeface="Arial"/>
            </a:endParaRPr>
          </a:p>
        </p:txBody>
      </p:sp>
      <p:graphicFrame>
        <p:nvGraphicFramePr>
          <p:cNvPr id="4" name="Tabla 5">
            <a:extLst>
              <a:ext uri="{FF2B5EF4-FFF2-40B4-BE49-F238E27FC236}">
                <a16:creationId xmlns:a16="http://schemas.microsoft.com/office/drawing/2014/main" id="{4C43F8F2-B8C0-434E-AE43-2AFD922ED7ED}"/>
              </a:ext>
            </a:extLst>
          </p:cNvPr>
          <p:cNvGraphicFramePr>
            <a:graphicFrameLocks noGrp="1"/>
          </p:cNvGraphicFramePr>
          <p:nvPr>
            <p:extLst>
              <p:ext uri="{D42A27DB-BD31-4B8C-83A1-F6EECF244321}">
                <p14:modId xmlns:p14="http://schemas.microsoft.com/office/powerpoint/2010/main" val="2842748809"/>
              </p:ext>
            </p:extLst>
          </p:nvPr>
        </p:nvGraphicFramePr>
        <p:xfrm>
          <a:off x="1352656" y="2602163"/>
          <a:ext cx="9486688" cy="3404108"/>
        </p:xfrm>
        <a:graphic>
          <a:graphicData uri="http://schemas.openxmlformats.org/drawingml/2006/table">
            <a:tbl>
              <a:tblPr firstRow="1" bandRow="1">
                <a:tableStyleId>{284E427A-3D55-4303-BF80-6455036E1DE7}</a:tableStyleId>
              </a:tblPr>
              <a:tblGrid>
                <a:gridCol w="2261401">
                  <a:extLst>
                    <a:ext uri="{9D8B030D-6E8A-4147-A177-3AD203B41FA5}">
                      <a16:colId xmlns:a16="http://schemas.microsoft.com/office/drawing/2014/main" val="813969730"/>
                    </a:ext>
                  </a:extLst>
                </a:gridCol>
                <a:gridCol w="3599543">
                  <a:extLst>
                    <a:ext uri="{9D8B030D-6E8A-4147-A177-3AD203B41FA5}">
                      <a16:colId xmlns:a16="http://schemas.microsoft.com/office/drawing/2014/main" val="3896572524"/>
                    </a:ext>
                  </a:extLst>
                </a:gridCol>
                <a:gridCol w="3625744">
                  <a:extLst>
                    <a:ext uri="{9D8B030D-6E8A-4147-A177-3AD203B41FA5}">
                      <a16:colId xmlns:a16="http://schemas.microsoft.com/office/drawing/2014/main" val="3074680761"/>
                    </a:ext>
                  </a:extLst>
                </a:gridCol>
              </a:tblGrid>
              <a:tr h="880703">
                <a:tc>
                  <a:txBody>
                    <a:bodyPr/>
                    <a:lstStyle/>
                    <a:p>
                      <a:pPr algn="ctr"/>
                      <a:r>
                        <a:rPr lang="es-ES" sz="2500" dirty="0"/>
                        <a:t>OPERADOR</a:t>
                      </a:r>
                    </a:p>
                  </a:txBody>
                  <a:tcPr marL="121920" marR="121920" marT="60960" marB="60960"/>
                </a:tc>
                <a:tc>
                  <a:txBody>
                    <a:bodyPr/>
                    <a:lstStyle/>
                    <a:p>
                      <a:pPr algn="ctr"/>
                      <a:r>
                        <a:rPr lang="es-ES" sz="2500" dirty="0"/>
                        <a:t>DESCRIPCIÓN</a:t>
                      </a:r>
                    </a:p>
                  </a:txBody>
                  <a:tcPr marL="121920" marR="121920" marT="60960" marB="60960"/>
                </a:tc>
                <a:tc>
                  <a:txBody>
                    <a:bodyPr/>
                    <a:lstStyle/>
                    <a:p>
                      <a:pPr algn="ctr"/>
                      <a:r>
                        <a:rPr lang="es-ES" sz="2500" dirty="0"/>
                        <a:t>EJEMPLO</a:t>
                      </a:r>
                    </a:p>
                  </a:txBody>
                  <a:tcPr marL="121920" marR="121920" marT="60960" marB="60960"/>
                </a:tc>
                <a:extLst>
                  <a:ext uri="{0D108BD9-81ED-4DB2-BD59-A6C34878D82A}">
                    <a16:rowId xmlns:a16="http://schemas.microsoft.com/office/drawing/2014/main" val="214387926"/>
                  </a:ext>
                </a:extLst>
              </a:tr>
              <a:tr h="880703">
                <a:tc>
                  <a:txBody>
                    <a:bodyPr/>
                    <a:lstStyle/>
                    <a:p>
                      <a:pPr algn="ctr"/>
                      <a:r>
                        <a:rPr lang="es-ES" sz="2500" b="1" dirty="0" err="1"/>
                        <a:t>typeof</a:t>
                      </a:r>
                      <a:endParaRPr lang="es-ES" sz="2500" b="1" dirty="0"/>
                    </a:p>
                  </a:txBody>
                  <a:tcPr marL="121920" marR="121920" marT="60960" marB="60960"/>
                </a:tc>
                <a:tc>
                  <a:txBody>
                    <a:bodyPr/>
                    <a:lstStyle/>
                    <a:p>
                      <a:pPr algn="l"/>
                      <a:r>
                        <a:rPr lang="es-ES" sz="2500" dirty="0"/>
                        <a:t>Nos devuelve el tipo de una variable</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err="1"/>
                        <a:t>typeof</a:t>
                      </a:r>
                      <a:r>
                        <a:rPr lang="es-ES" sz="2500" dirty="0"/>
                        <a:t>(</a:t>
                      </a:r>
                      <a:r>
                        <a:rPr lang="es-ES" sz="2500" dirty="0" err="1"/>
                        <a:t>miVariable</a:t>
                      </a:r>
                      <a:r>
                        <a:rPr lang="es-ES" sz="2500" dirty="0"/>
                        <a:t>);</a:t>
                      </a:r>
                    </a:p>
                    <a:p>
                      <a:pPr algn="ctr"/>
                      <a:endParaRPr lang="es-ES" sz="2500" dirty="0"/>
                    </a:p>
                  </a:txBody>
                  <a:tcPr marL="121920" marR="121920" marT="60960" marB="60960"/>
                </a:tc>
                <a:extLst>
                  <a:ext uri="{0D108BD9-81ED-4DB2-BD59-A6C34878D82A}">
                    <a16:rowId xmlns:a16="http://schemas.microsoft.com/office/drawing/2014/main" val="3282017202"/>
                  </a:ext>
                </a:extLst>
              </a:tr>
              <a:tr h="1639485">
                <a:tc>
                  <a:txBody>
                    <a:bodyPr/>
                    <a:lstStyle/>
                    <a:p>
                      <a:pPr algn="ctr"/>
                      <a:r>
                        <a:rPr lang="es-ES" sz="2500" b="1" dirty="0" err="1"/>
                        <a:t>instanceof</a:t>
                      </a:r>
                      <a:endParaRPr lang="es-ES" sz="2500" b="1" dirty="0"/>
                    </a:p>
                  </a:txBody>
                  <a:tcPr marL="121920" marR="121920" marT="60960" marB="60960"/>
                </a:tc>
                <a:tc>
                  <a:txBody>
                    <a:bodyPr/>
                    <a:lstStyle/>
                    <a:p>
                      <a:pPr algn="l"/>
                      <a:r>
                        <a:rPr lang="es-ES" sz="2500" dirty="0"/>
                        <a:t>Devuelve TRUE si un objeto es una instancia de otro objeto.</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ES" sz="2500" dirty="0" err="1"/>
                        <a:t>Instanceof</a:t>
                      </a:r>
                      <a:r>
                        <a:rPr lang="es-ES" sz="2500" dirty="0"/>
                        <a:t>(</a:t>
                      </a:r>
                      <a:r>
                        <a:rPr lang="es-ES" sz="2500" dirty="0" err="1"/>
                        <a:t>miObjeto</a:t>
                      </a:r>
                      <a:r>
                        <a:rPr lang="es-ES" sz="2500" dirty="0"/>
                        <a:t>);</a:t>
                      </a:r>
                    </a:p>
                    <a:p>
                      <a:pPr algn="ctr"/>
                      <a:endParaRPr lang="es-ES" sz="2500" dirty="0"/>
                    </a:p>
                  </a:txBody>
                  <a:tcPr marL="121920" marR="121920" marT="60960" marB="60960"/>
                </a:tc>
                <a:extLst>
                  <a:ext uri="{0D108BD9-81ED-4DB2-BD59-A6C34878D82A}">
                    <a16:rowId xmlns:a16="http://schemas.microsoft.com/office/drawing/2014/main" val="1926185650"/>
                  </a:ext>
                </a:extLst>
              </a:tr>
            </a:tbl>
          </a:graphicData>
        </a:graphic>
      </p:graphicFrame>
    </p:spTree>
    <p:extLst>
      <p:ext uri="{BB962C8B-B14F-4D97-AF65-F5344CB8AC3E}">
        <p14:creationId xmlns:p14="http://schemas.microsoft.com/office/powerpoint/2010/main" val="3538318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5"/>
                    </a14:imgEffect>
                  </a14:imgLayer>
                </a14:imgProps>
              </a:ext>
            </a:extLst>
          </a:blip>
          <a:srcRect/>
          <a:stretch>
            <a:fillRect t="-17000" b="-17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6" y="202107"/>
            <a:ext cx="5359185"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OPERADORES INCREMENTO/DECREMENTO</a:t>
            </a:r>
            <a:endParaRPr lang="es-ES" sz="2000" b="1"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1595948" y="2005259"/>
            <a:ext cx="6617219"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Operador incremento</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1740506" y="2604249"/>
            <a:ext cx="2992967" cy="1041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numero= 10;</a:t>
            </a:r>
          </a:p>
          <a:p>
            <a:pPr marL="186262" indent="0" defTabSz="1219170">
              <a:buClr>
                <a:srgbClr val="FFFFFF"/>
              </a:buClr>
              <a:buNone/>
            </a:pPr>
            <a:r>
              <a:rPr lang="es-ES" sz="2400" kern="0" dirty="0">
                <a:solidFill>
                  <a:srgbClr val="00B0F0"/>
                </a:solidFill>
              </a:rPr>
              <a:t>numero ++;</a:t>
            </a:r>
          </a:p>
        </p:txBody>
      </p:sp>
      <p:sp>
        <p:nvSpPr>
          <p:cNvPr id="7" name="Google Shape;98;p18">
            <a:extLst>
              <a:ext uri="{FF2B5EF4-FFF2-40B4-BE49-F238E27FC236}">
                <a16:creationId xmlns:a16="http://schemas.microsoft.com/office/drawing/2014/main" id="{F5E5807A-8663-4378-80C8-A24A2E8D5F82}"/>
              </a:ext>
            </a:extLst>
          </p:cNvPr>
          <p:cNvSpPr txBox="1">
            <a:spLocks/>
          </p:cNvSpPr>
          <p:nvPr/>
        </p:nvSpPr>
        <p:spPr>
          <a:xfrm>
            <a:off x="1595948" y="3726549"/>
            <a:ext cx="6617219"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Sería como haber puesto:</a:t>
            </a:r>
          </a:p>
        </p:txBody>
      </p:sp>
      <p:sp>
        <p:nvSpPr>
          <p:cNvPr id="8" name="Google Shape;98;p18">
            <a:extLst>
              <a:ext uri="{FF2B5EF4-FFF2-40B4-BE49-F238E27FC236}">
                <a16:creationId xmlns:a16="http://schemas.microsoft.com/office/drawing/2014/main" id="{2866486D-4075-46EB-A91B-0657DC60BE58}"/>
              </a:ext>
            </a:extLst>
          </p:cNvPr>
          <p:cNvSpPr txBox="1">
            <a:spLocks/>
          </p:cNvSpPr>
          <p:nvPr/>
        </p:nvSpPr>
        <p:spPr>
          <a:xfrm>
            <a:off x="1740506" y="4304838"/>
            <a:ext cx="3653367" cy="71749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00B0F0"/>
                </a:solidFill>
              </a:rPr>
              <a:t>numero= numero+1;</a:t>
            </a:r>
          </a:p>
        </p:txBody>
      </p:sp>
      <p:sp>
        <p:nvSpPr>
          <p:cNvPr id="10" name="Google Shape;98;p18">
            <a:extLst>
              <a:ext uri="{FF2B5EF4-FFF2-40B4-BE49-F238E27FC236}">
                <a16:creationId xmlns:a16="http://schemas.microsoft.com/office/drawing/2014/main" id="{6194A5DE-732E-4759-91C3-5F48FC3AA40A}"/>
              </a:ext>
            </a:extLst>
          </p:cNvPr>
          <p:cNvSpPr txBox="1">
            <a:spLocks/>
          </p:cNvSpPr>
          <p:nvPr/>
        </p:nvSpPr>
        <p:spPr>
          <a:xfrm>
            <a:off x="1595948" y="5084600"/>
            <a:ext cx="6617219" cy="83942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En ambos casos el resultado sería que:</a:t>
            </a:r>
            <a:endParaRPr lang="es-ES" sz="2400" kern="0" dirty="0">
              <a:solidFill>
                <a:srgbClr val="92D050"/>
              </a:solidFill>
            </a:endParaRPr>
          </a:p>
        </p:txBody>
      </p:sp>
      <p:sp>
        <p:nvSpPr>
          <p:cNvPr id="11" name="Google Shape;98;p18">
            <a:extLst>
              <a:ext uri="{FF2B5EF4-FFF2-40B4-BE49-F238E27FC236}">
                <a16:creationId xmlns:a16="http://schemas.microsoft.com/office/drawing/2014/main" id="{6DE94E22-26B5-4D09-8AE6-DAC6ABDFC487}"/>
              </a:ext>
            </a:extLst>
          </p:cNvPr>
          <p:cNvSpPr txBox="1">
            <a:spLocks/>
          </p:cNvSpPr>
          <p:nvPr/>
        </p:nvSpPr>
        <p:spPr>
          <a:xfrm>
            <a:off x="1740505" y="5716579"/>
            <a:ext cx="3653367" cy="71749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numero=11;</a:t>
            </a:r>
            <a:endParaRPr lang="es-ES" sz="2400" kern="0" dirty="0">
              <a:solidFill>
                <a:srgbClr val="00B0F0"/>
              </a:solidFill>
            </a:endParaRPr>
          </a:p>
        </p:txBody>
      </p:sp>
    </p:spTree>
    <p:extLst>
      <p:ext uri="{BB962C8B-B14F-4D97-AF65-F5344CB8AC3E}">
        <p14:creationId xmlns:p14="http://schemas.microsoft.com/office/powerpoint/2010/main" val="423837000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14:bounceEnd="25000">
                                          <p:cBhvr additive="base">
                                            <p:cTn id="23"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14:presetBounceEnd="25000">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14:bounceEnd="25000">
                                          <p:cBhvr additive="base">
                                            <p:cTn id="34"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35"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0-#ppt_w/2"/>
                                              </p:val>
                                            </p:tav>
                                            <p:tav tm="100000">
                                              <p:val>
                                                <p:strVal val="#ppt_x"/>
                                              </p:val>
                                            </p:tav>
                                          </p:tavLst>
                                        </p:anim>
                                        <p:anim calcmode="lin" valueType="num">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1000" fill="hold"/>
                                            <p:tgtEl>
                                              <p:spTgt spid="10"/>
                                            </p:tgtEl>
                                            <p:attrNameLst>
                                              <p:attrName>ppt_x</p:attrName>
                                            </p:attrNameLst>
                                          </p:cBhvr>
                                          <p:tavLst>
                                            <p:tav tm="0">
                                              <p:val>
                                                <p:strVal val="0-#ppt_w/2"/>
                                              </p:val>
                                            </p:tav>
                                            <p:tav tm="100000">
                                              <p:val>
                                                <p:strVal val="#ppt_x"/>
                                              </p:val>
                                            </p:tav>
                                          </p:tavLst>
                                        </p:anim>
                                        <p:anim calcmode="lin" valueType="num">
                                          <p:cBhvr additive="base">
                                            <p:cTn id="35"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10" grpId="0"/>
          <p:bldP spid="11"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5"/>
                    </a14:imgEffect>
                  </a14:imgLayer>
                </a14:imgProps>
              </a:ext>
            </a:extLst>
          </a:blip>
          <a:srcRect/>
          <a:stretch>
            <a:fillRect l="-6000" r="-6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550333" y="334920"/>
            <a:ext cx="5359185"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OPERADORES INCREMENTO/DECREMENTO</a:t>
            </a:r>
            <a:endParaRPr lang="es-ES" sz="2000" b="1"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1392747" y="1907456"/>
            <a:ext cx="6617219"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Operador decremento</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1537305" y="2506446"/>
            <a:ext cx="2992967" cy="1041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numero= 10;</a:t>
            </a:r>
          </a:p>
          <a:p>
            <a:pPr marL="186262" indent="0" defTabSz="1219170">
              <a:buClr>
                <a:srgbClr val="FFFFFF"/>
              </a:buClr>
              <a:buNone/>
            </a:pPr>
            <a:r>
              <a:rPr lang="es-ES" sz="2400" kern="0" dirty="0">
                <a:solidFill>
                  <a:srgbClr val="00B0F0"/>
                </a:solidFill>
              </a:rPr>
              <a:t>numero --;</a:t>
            </a:r>
          </a:p>
        </p:txBody>
      </p:sp>
      <p:sp>
        <p:nvSpPr>
          <p:cNvPr id="7" name="Google Shape;98;p18">
            <a:extLst>
              <a:ext uri="{FF2B5EF4-FFF2-40B4-BE49-F238E27FC236}">
                <a16:creationId xmlns:a16="http://schemas.microsoft.com/office/drawing/2014/main" id="{F5E5807A-8663-4378-80C8-A24A2E8D5F82}"/>
              </a:ext>
            </a:extLst>
          </p:cNvPr>
          <p:cNvSpPr txBox="1">
            <a:spLocks/>
          </p:cNvSpPr>
          <p:nvPr/>
        </p:nvSpPr>
        <p:spPr>
          <a:xfrm>
            <a:off x="1392747" y="3628746"/>
            <a:ext cx="6617219"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Sería como haber puesto:</a:t>
            </a:r>
          </a:p>
        </p:txBody>
      </p:sp>
      <p:sp>
        <p:nvSpPr>
          <p:cNvPr id="8" name="Google Shape;98;p18">
            <a:extLst>
              <a:ext uri="{FF2B5EF4-FFF2-40B4-BE49-F238E27FC236}">
                <a16:creationId xmlns:a16="http://schemas.microsoft.com/office/drawing/2014/main" id="{2866486D-4075-46EB-A91B-0657DC60BE58}"/>
              </a:ext>
            </a:extLst>
          </p:cNvPr>
          <p:cNvSpPr txBox="1">
            <a:spLocks/>
          </p:cNvSpPr>
          <p:nvPr/>
        </p:nvSpPr>
        <p:spPr>
          <a:xfrm>
            <a:off x="1537305" y="4207035"/>
            <a:ext cx="3653367" cy="71749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00B0F0"/>
                </a:solidFill>
              </a:rPr>
              <a:t>numero= numero-1;</a:t>
            </a:r>
          </a:p>
        </p:txBody>
      </p:sp>
      <p:sp>
        <p:nvSpPr>
          <p:cNvPr id="9" name="Google Shape;98;p18">
            <a:extLst>
              <a:ext uri="{FF2B5EF4-FFF2-40B4-BE49-F238E27FC236}">
                <a16:creationId xmlns:a16="http://schemas.microsoft.com/office/drawing/2014/main" id="{1B2B03C0-5B57-4D18-BE86-A337ACB28E5F}"/>
              </a:ext>
            </a:extLst>
          </p:cNvPr>
          <p:cNvSpPr txBox="1">
            <a:spLocks/>
          </p:cNvSpPr>
          <p:nvPr/>
        </p:nvSpPr>
        <p:spPr>
          <a:xfrm>
            <a:off x="1392747" y="4986797"/>
            <a:ext cx="6617219" cy="83942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FFFFFF"/>
                </a:solidFill>
              </a:rPr>
              <a:t>En ambos casos el resultado sería que:</a:t>
            </a:r>
            <a:endParaRPr lang="es-ES" sz="2400" kern="0" dirty="0">
              <a:solidFill>
                <a:srgbClr val="92D050"/>
              </a:solidFill>
            </a:endParaRPr>
          </a:p>
        </p:txBody>
      </p:sp>
      <p:sp>
        <p:nvSpPr>
          <p:cNvPr id="10" name="Google Shape;98;p18">
            <a:extLst>
              <a:ext uri="{FF2B5EF4-FFF2-40B4-BE49-F238E27FC236}">
                <a16:creationId xmlns:a16="http://schemas.microsoft.com/office/drawing/2014/main" id="{F485F0D2-3001-4AA6-A3CF-6F9B73B96F43}"/>
              </a:ext>
            </a:extLst>
          </p:cNvPr>
          <p:cNvSpPr txBox="1">
            <a:spLocks/>
          </p:cNvSpPr>
          <p:nvPr/>
        </p:nvSpPr>
        <p:spPr>
          <a:xfrm>
            <a:off x="1537304" y="5618776"/>
            <a:ext cx="3653367" cy="71749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numero=9;</a:t>
            </a:r>
            <a:endParaRPr lang="es-ES" sz="2400" kern="0" dirty="0">
              <a:solidFill>
                <a:srgbClr val="00B0F0"/>
              </a:solidFill>
            </a:endParaRPr>
          </a:p>
        </p:txBody>
      </p:sp>
    </p:spTree>
    <p:extLst>
      <p:ext uri="{BB962C8B-B14F-4D97-AF65-F5344CB8AC3E}">
        <p14:creationId xmlns:p14="http://schemas.microsoft.com/office/powerpoint/2010/main" val="302068076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14:bounceEnd="25000">
                                          <p:cBhvr additive="base">
                                            <p:cTn id="23"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14:presetBounceEnd="25000">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14:bounceEnd="25000">
                                          <p:cBhvr additive="base">
                                            <p:cTn id="34"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35"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0-#ppt_w/2"/>
                                              </p:val>
                                            </p:tav>
                                            <p:tav tm="100000">
                                              <p:val>
                                                <p:strVal val="#ppt_x"/>
                                              </p:val>
                                            </p:tav>
                                          </p:tavLst>
                                        </p:anim>
                                        <p:anim calcmode="lin" valueType="num">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1000" fill="hold"/>
                                            <p:tgtEl>
                                              <p:spTgt spid="9"/>
                                            </p:tgtEl>
                                            <p:attrNameLst>
                                              <p:attrName>ppt_x</p:attrName>
                                            </p:attrNameLst>
                                          </p:cBhvr>
                                          <p:tavLst>
                                            <p:tav tm="0">
                                              <p:val>
                                                <p:strVal val="0-#ppt_w/2"/>
                                              </p:val>
                                            </p:tav>
                                            <p:tav tm="100000">
                                              <p:val>
                                                <p:strVal val="#ppt_x"/>
                                              </p:val>
                                            </p:tav>
                                          </p:tavLst>
                                        </p:anim>
                                        <p:anim calcmode="lin" valueType="num">
                                          <p:cBhvr additive="base">
                                            <p:cTn id="35"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9" grpId="0"/>
          <p:bldP spid="10"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E383ED46-E038-468F-9EF8-397AC4568DA3}"/>
              </a:ext>
            </a:extLst>
          </p:cNvPr>
          <p:cNvSpPr txBox="1">
            <a:spLocks/>
          </p:cNvSpPr>
          <p:nvPr/>
        </p:nvSpPr>
        <p:spPr>
          <a:xfrm>
            <a:off x="1762369" y="1988771"/>
            <a:ext cx="8017022" cy="165476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mn-lt"/>
                <a:ea typeface="Calibri" panose="020F0502020204030204" pitchFamily="34" charset="0"/>
                <a:cs typeface="Neris-Light"/>
              </a:rPr>
              <a:t>Se usa como alternativa a la instrucción </a:t>
            </a:r>
            <a:r>
              <a:rPr lang="es-ES" sz="1800" dirty="0" err="1">
                <a:solidFill>
                  <a:schemeClr val="bg1"/>
                </a:solidFill>
                <a:effectLst/>
                <a:latin typeface="+mn-lt"/>
                <a:ea typeface="Calibri" panose="020F0502020204030204" pitchFamily="34" charset="0"/>
                <a:cs typeface="Neris-Light"/>
              </a:rPr>
              <a:t>if</a:t>
            </a:r>
            <a:r>
              <a:rPr lang="es-ES" sz="1800" dirty="0">
                <a:solidFill>
                  <a:schemeClr val="bg1"/>
                </a:solidFill>
                <a:effectLst/>
                <a:latin typeface="+mn-lt"/>
                <a:ea typeface="Calibri" panose="020F0502020204030204" pitchFamily="34" charset="0"/>
                <a:cs typeface="Neris-Light"/>
              </a:rPr>
              <a:t>. Es el único operador que necesita tres</a:t>
            </a:r>
            <a:endParaRPr lang="es-ES" sz="1800" dirty="0">
              <a:solidFill>
                <a:schemeClr val="bg1"/>
              </a:solidFill>
              <a:effectLst/>
              <a:latin typeface="+mn-lt"/>
              <a:ea typeface="Calibri" panose="020F0502020204030204" pitchFamily="34" charset="0"/>
              <a:cs typeface="Times New Roman" panose="02020603050405020304" pitchFamily="18" charset="0"/>
            </a:endParaRPr>
          </a:p>
          <a:p>
            <a:pPr>
              <a:lnSpc>
                <a:spcPct val="106000"/>
              </a:lnSpc>
              <a:spcAft>
                <a:spcPts val="800"/>
              </a:spcAft>
            </a:pPr>
            <a:r>
              <a:rPr lang="es-ES" sz="1800" dirty="0">
                <a:solidFill>
                  <a:schemeClr val="bg1"/>
                </a:solidFill>
                <a:effectLst/>
                <a:latin typeface="+mn-lt"/>
                <a:ea typeface="Calibri" panose="020F0502020204030204" pitchFamily="34" charset="0"/>
                <a:cs typeface="Neris-Light"/>
              </a:rPr>
              <a:t>operandos.   </a:t>
            </a:r>
            <a:r>
              <a:rPr lang="es-ES" sz="1800" dirty="0" err="1">
                <a:solidFill>
                  <a:srgbClr val="92D050"/>
                </a:solidFill>
                <a:effectLst/>
                <a:latin typeface="+mn-lt"/>
                <a:ea typeface="Calibri" panose="020F0502020204030204" pitchFamily="34" charset="0"/>
                <a:cs typeface="Neris-Light"/>
              </a:rPr>
              <a:t>condicion</a:t>
            </a:r>
            <a:r>
              <a:rPr lang="es-ES" sz="1800" dirty="0">
                <a:solidFill>
                  <a:srgbClr val="92D050"/>
                </a:solidFill>
                <a:effectLst/>
                <a:latin typeface="+mn-lt"/>
                <a:ea typeface="Calibri" panose="020F0502020204030204" pitchFamily="34" charset="0"/>
                <a:cs typeface="Neris-Light"/>
              </a:rPr>
              <a:t> ? expr1 : expr2</a:t>
            </a:r>
            <a:r>
              <a:rPr lang="es-ES" sz="1800" dirty="0">
                <a:solidFill>
                  <a:schemeClr val="bg1"/>
                </a:solidFill>
                <a:effectLst/>
                <a:latin typeface="+mn-lt"/>
                <a:ea typeface="Calibri" panose="020F0502020204030204" pitchFamily="34" charset="0"/>
                <a:cs typeface="Neris-Light"/>
              </a:rPr>
              <a:t> </a:t>
            </a:r>
            <a:endParaRPr lang="es-ES" sz="1800" dirty="0">
              <a:solidFill>
                <a:schemeClr val="bg1"/>
              </a:solidFill>
              <a:effectLst/>
              <a:latin typeface="+mn-lt"/>
              <a:ea typeface="Calibri" panose="020F0502020204030204" pitchFamily="34" charset="0"/>
              <a:cs typeface="Times New Roman" panose="02020603050405020304" pitchFamily="18" charset="0"/>
            </a:endParaRPr>
          </a:p>
          <a:p>
            <a:pPr>
              <a:lnSpc>
                <a:spcPct val="106000"/>
              </a:lnSpc>
              <a:spcAft>
                <a:spcPts val="800"/>
              </a:spcAft>
            </a:pPr>
            <a:r>
              <a:rPr lang="es-ES" sz="1800" dirty="0">
                <a:solidFill>
                  <a:schemeClr val="bg1"/>
                </a:solidFill>
                <a:effectLst/>
                <a:latin typeface="+mn-lt"/>
                <a:ea typeface="Calibri" panose="020F0502020204030204" pitchFamily="34" charset="0"/>
                <a:cs typeface="Neris-Light"/>
              </a:rPr>
              <a:t>En caso de cumplirse la condición se evalúa la expresión 1, en caso contrario la</a:t>
            </a:r>
            <a:endParaRPr lang="es-ES" sz="1800" dirty="0">
              <a:solidFill>
                <a:schemeClr val="bg1"/>
              </a:solidFill>
              <a:effectLst/>
              <a:latin typeface="+mn-lt"/>
              <a:ea typeface="Calibri" panose="020F0502020204030204" pitchFamily="34" charset="0"/>
              <a:cs typeface="Times New Roman" panose="02020603050405020304" pitchFamily="18" charset="0"/>
            </a:endParaRPr>
          </a:p>
          <a:p>
            <a:pPr>
              <a:lnSpc>
                <a:spcPct val="106000"/>
              </a:lnSpc>
              <a:spcAft>
                <a:spcPts val="800"/>
              </a:spcAft>
            </a:pPr>
            <a:r>
              <a:rPr lang="es-ES" sz="1800" dirty="0">
                <a:solidFill>
                  <a:schemeClr val="bg1"/>
                </a:solidFill>
                <a:effectLst/>
                <a:latin typeface="+mn-lt"/>
                <a:ea typeface="Calibri" panose="020F0502020204030204" pitchFamily="34" charset="0"/>
                <a:cs typeface="Neris-Light"/>
              </a:rPr>
              <a:t>expresión 2.</a:t>
            </a:r>
            <a:endParaRPr lang="es-ES" sz="1800" dirty="0">
              <a:solidFill>
                <a:schemeClr val="bg1"/>
              </a:solidFill>
              <a:effectLst/>
              <a:latin typeface="+mn-lt"/>
              <a:ea typeface="Calibri" panose="020F0502020204030204" pitchFamily="34" charset="0"/>
              <a:cs typeface="Times New Roman" panose="02020603050405020304" pitchFamily="18" charset="0"/>
            </a:endParaRPr>
          </a:p>
        </p:txBody>
      </p:sp>
      <p:sp>
        <p:nvSpPr>
          <p:cNvPr id="4" name="Título 5">
            <a:extLst>
              <a:ext uri="{FF2B5EF4-FFF2-40B4-BE49-F238E27FC236}">
                <a16:creationId xmlns:a16="http://schemas.microsoft.com/office/drawing/2014/main" id="{A03FA60D-507D-4B8D-AC80-F89344FC2F48}"/>
              </a:ext>
            </a:extLst>
          </p:cNvPr>
          <p:cNvSpPr txBox="1">
            <a:spLocks/>
          </p:cNvSpPr>
          <p:nvPr/>
        </p:nvSpPr>
        <p:spPr>
          <a:xfrm>
            <a:off x="2270369" y="3769505"/>
            <a:ext cx="6662616" cy="52167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estado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(edad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18</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'adulto'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'menor'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ángulo: esquinas redondeadas 4">
            <a:extLst>
              <a:ext uri="{FF2B5EF4-FFF2-40B4-BE49-F238E27FC236}">
                <a16:creationId xmlns:a16="http://schemas.microsoft.com/office/drawing/2014/main" id="{8685F15D-6B8D-4066-861A-F6857D794A18}"/>
              </a:ext>
            </a:extLst>
          </p:cNvPr>
          <p:cNvSpPr/>
          <p:nvPr/>
        </p:nvSpPr>
        <p:spPr>
          <a:xfrm>
            <a:off x="522730" y="361346"/>
            <a:ext cx="4325041"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OPERADOR TERNARIO</a:t>
            </a:r>
          </a:p>
        </p:txBody>
      </p:sp>
      <p:sp>
        <p:nvSpPr>
          <p:cNvPr id="6" name="CuadroTexto 5">
            <a:extLst>
              <a:ext uri="{FF2B5EF4-FFF2-40B4-BE49-F238E27FC236}">
                <a16:creationId xmlns:a16="http://schemas.microsoft.com/office/drawing/2014/main" id="{42ECC02A-1977-4170-9299-95CBD6FAB965}"/>
              </a:ext>
            </a:extLst>
          </p:cNvPr>
          <p:cNvSpPr txBox="1"/>
          <p:nvPr/>
        </p:nvSpPr>
        <p:spPr>
          <a:xfrm>
            <a:off x="1628335" y="4938833"/>
            <a:ext cx="6098344" cy="1477328"/>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if</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edad</a:t>
            </a:r>
            <a:r>
              <a:rPr lang="es-ES" b="0" dirty="0">
                <a:solidFill>
                  <a:srgbClr val="D4D4D4"/>
                </a:solidFill>
                <a:effectLst/>
                <a:latin typeface="Consolas" panose="020B0609020204030204" pitchFamily="49" charset="0"/>
              </a:rPr>
              <a:t> &gt;= </a:t>
            </a:r>
            <a:r>
              <a:rPr lang="es-ES" b="0" dirty="0">
                <a:solidFill>
                  <a:srgbClr val="B5CEA8"/>
                </a:solidFill>
                <a:effectLst/>
                <a:latin typeface="Consolas" panose="020B0609020204030204" pitchFamily="49" charset="0"/>
              </a:rPr>
              <a:t>18</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estado</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"adulto"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 </a:t>
            </a:r>
            <a:r>
              <a:rPr lang="es-ES" b="0" dirty="0" err="1">
                <a:solidFill>
                  <a:srgbClr val="C586C0"/>
                </a:solidFill>
                <a:effectLst/>
                <a:latin typeface="Consolas" panose="020B0609020204030204" pitchFamily="49" charset="0"/>
              </a:rPr>
              <a:t>else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estado</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"menor"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p:txBody>
      </p:sp>
      <p:sp>
        <p:nvSpPr>
          <p:cNvPr id="7" name="Flecha: a la derecha con bandas 6">
            <a:extLst>
              <a:ext uri="{FF2B5EF4-FFF2-40B4-BE49-F238E27FC236}">
                <a16:creationId xmlns:a16="http://schemas.microsoft.com/office/drawing/2014/main" id="{572AA1E9-C20A-4454-A2E1-CA95046E900A}"/>
              </a:ext>
            </a:extLst>
          </p:cNvPr>
          <p:cNvSpPr/>
          <p:nvPr/>
        </p:nvSpPr>
        <p:spPr>
          <a:xfrm rot="5400000">
            <a:off x="2424410" y="4276479"/>
            <a:ext cx="521678" cy="521677"/>
          </a:xfrm>
          <a:prstGeom prst="stripedRightArrow">
            <a:avLst/>
          </a:prstGeom>
          <a:gradFill flip="none" rotWithShape="1">
            <a:gsLst>
              <a:gs pos="0">
                <a:schemeClr val="accent2">
                  <a:lumMod val="40000"/>
                  <a:lumOff val="60000"/>
                </a:schemeClr>
              </a:gs>
              <a:gs pos="46000">
                <a:schemeClr val="accent2">
                  <a:lumMod val="95000"/>
                  <a:lumOff val="5000"/>
                </a:schemeClr>
              </a:gs>
              <a:gs pos="100000">
                <a:schemeClr val="accent2">
                  <a:lumMod val="6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6926070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6" grpId="0"/>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6" grpId="0"/>
          <p:bldP spid="7" grpId="0" animBg="1"/>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4000" b="-4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6" y="202107"/>
            <a:ext cx="4310527"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FUNCIONES DE LOS STRINGS</a:t>
            </a:r>
            <a:endParaRPr lang="es-ES" sz="1867"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1082400" y="1847775"/>
            <a:ext cx="2046291"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FFFFFF"/>
                </a:solidFill>
              </a:rPr>
              <a:t>Parseint</a:t>
            </a:r>
            <a:r>
              <a:rPr lang="es-ES" sz="2400" kern="0" dirty="0">
                <a:solidFill>
                  <a:srgbClr val="FFFFFF"/>
                </a:solidFill>
              </a:rPr>
              <a:t>();	</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1082400" y="3184073"/>
            <a:ext cx="3817939" cy="69830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 = </a:t>
            </a:r>
            <a:r>
              <a:rPr lang="es-ES" sz="2400" kern="0" dirty="0" err="1">
                <a:solidFill>
                  <a:srgbClr val="00B0F0"/>
                </a:solidFill>
              </a:rPr>
              <a:t>parseInt</a:t>
            </a:r>
            <a:r>
              <a:rPr lang="es-ES" sz="2400" kern="0" dirty="0">
                <a:solidFill>
                  <a:srgbClr val="00B0F0"/>
                </a:solidFill>
              </a:rPr>
              <a:t>("10");</a:t>
            </a:r>
          </a:p>
        </p:txBody>
      </p:sp>
      <p:sp>
        <p:nvSpPr>
          <p:cNvPr id="11" name="Google Shape;98;p18">
            <a:extLst>
              <a:ext uri="{FF2B5EF4-FFF2-40B4-BE49-F238E27FC236}">
                <a16:creationId xmlns:a16="http://schemas.microsoft.com/office/drawing/2014/main" id="{2DDA5B6F-A77B-4CBD-A41E-9C42A273DE6B}"/>
              </a:ext>
            </a:extLst>
          </p:cNvPr>
          <p:cNvSpPr txBox="1">
            <a:spLocks/>
          </p:cNvSpPr>
          <p:nvPr/>
        </p:nvSpPr>
        <p:spPr>
          <a:xfrm>
            <a:off x="1082400" y="2515924"/>
            <a:ext cx="10353381"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Convierte un STRING a número. Otra opción es usar </a:t>
            </a:r>
            <a:r>
              <a:rPr lang="es-ES" sz="2400" kern="0" dirty="0" err="1">
                <a:solidFill>
                  <a:srgbClr val="FFFFFF"/>
                </a:solidFill>
              </a:rPr>
              <a:t>Number</a:t>
            </a:r>
            <a:r>
              <a:rPr lang="es-ES" sz="2400" kern="0" dirty="0">
                <a:solidFill>
                  <a:srgbClr val="FFFFFF"/>
                </a:solidFill>
              </a:rPr>
              <a:t>();</a:t>
            </a:r>
          </a:p>
        </p:txBody>
      </p:sp>
      <p:sp>
        <p:nvSpPr>
          <p:cNvPr id="12" name="Google Shape;98;p18">
            <a:extLst>
              <a:ext uri="{FF2B5EF4-FFF2-40B4-BE49-F238E27FC236}">
                <a16:creationId xmlns:a16="http://schemas.microsoft.com/office/drawing/2014/main" id="{217D0F6E-6463-4594-8515-C2B342484ACD}"/>
              </a:ext>
            </a:extLst>
          </p:cNvPr>
          <p:cNvSpPr txBox="1">
            <a:spLocks/>
          </p:cNvSpPr>
          <p:nvPr/>
        </p:nvSpPr>
        <p:spPr>
          <a:xfrm>
            <a:off x="1104678" y="4096876"/>
            <a:ext cx="2106671"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FFFFFF"/>
                </a:solidFill>
              </a:rPr>
              <a:t>toString</a:t>
            </a:r>
            <a:r>
              <a:rPr lang="es-ES" sz="2400" kern="0" dirty="0">
                <a:solidFill>
                  <a:srgbClr val="FFFFFF"/>
                </a:solidFill>
              </a:rPr>
              <a:t>();	</a:t>
            </a:r>
          </a:p>
        </p:txBody>
      </p:sp>
      <p:sp>
        <p:nvSpPr>
          <p:cNvPr id="13" name="Google Shape;98;p18">
            <a:extLst>
              <a:ext uri="{FF2B5EF4-FFF2-40B4-BE49-F238E27FC236}">
                <a16:creationId xmlns:a16="http://schemas.microsoft.com/office/drawing/2014/main" id="{178EE916-8972-4F25-9F70-755EB5015D99}"/>
              </a:ext>
            </a:extLst>
          </p:cNvPr>
          <p:cNvSpPr txBox="1">
            <a:spLocks/>
          </p:cNvSpPr>
          <p:nvPr/>
        </p:nvSpPr>
        <p:spPr>
          <a:xfrm>
            <a:off x="1123387" y="5346936"/>
            <a:ext cx="4894037" cy="99904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num</a:t>
            </a:r>
            <a:r>
              <a:rPr lang="es-ES" sz="2400" kern="0" dirty="0">
                <a:solidFill>
                  <a:srgbClr val="00B0F0"/>
                </a:solidFill>
              </a:rPr>
              <a:t> = 15;</a:t>
            </a:r>
            <a:br>
              <a:rPr lang="es-ES" sz="2400" kern="0" dirty="0">
                <a:solidFill>
                  <a:srgbClr val="00B0F0"/>
                </a:solidFill>
              </a:rPr>
            </a:br>
            <a:r>
              <a:rPr lang="es-ES" sz="2400" kern="0" dirty="0" err="1">
                <a:solidFill>
                  <a:srgbClr val="00B0F0"/>
                </a:solidFill>
              </a:rPr>
              <a:t>var</a:t>
            </a:r>
            <a:r>
              <a:rPr lang="es-ES" sz="2400" kern="0" dirty="0">
                <a:solidFill>
                  <a:srgbClr val="00B0F0"/>
                </a:solidFill>
              </a:rPr>
              <a:t> n = </a:t>
            </a:r>
            <a:r>
              <a:rPr lang="es-ES" sz="2400" kern="0" dirty="0" err="1">
                <a:solidFill>
                  <a:srgbClr val="00B0F0"/>
                </a:solidFill>
              </a:rPr>
              <a:t>num.toString</a:t>
            </a:r>
            <a:r>
              <a:rPr lang="es-ES" sz="2400" kern="0" dirty="0">
                <a:solidFill>
                  <a:srgbClr val="00B0F0"/>
                </a:solidFill>
              </a:rPr>
              <a:t>();</a:t>
            </a:r>
            <a:r>
              <a:rPr lang="es-ES" sz="1867" kern="0" dirty="0">
                <a:solidFill>
                  <a:srgbClr val="00B0F0"/>
                </a:solidFill>
              </a:rPr>
              <a:t>	</a:t>
            </a:r>
            <a:endParaRPr lang="es-ES" sz="2400" kern="0" dirty="0">
              <a:solidFill>
                <a:srgbClr val="00B0F0"/>
              </a:solidFill>
            </a:endParaRPr>
          </a:p>
        </p:txBody>
      </p:sp>
      <p:sp>
        <p:nvSpPr>
          <p:cNvPr id="14" name="Google Shape;98;p18">
            <a:extLst>
              <a:ext uri="{FF2B5EF4-FFF2-40B4-BE49-F238E27FC236}">
                <a16:creationId xmlns:a16="http://schemas.microsoft.com/office/drawing/2014/main" id="{A623CA33-D809-4FD0-BB0A-06ACBE7C6AA3}"/>
              </a:ext>
            </a:extLst>
          </p:cNvPr>
          <p:cNvSpPr txBox="1">
            <a:spLocks/>
          </p:cNvSpPr>
          <p:nvPr/>
        </p:nvSpPr>
        <p:spPr>
          <a:xfrm>
            <a:off x="1104677" y="4765025"/>
            <a:ext cx="5172752"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Convierte un número  a STRING. </a:t>
            </a:r>
          </a:p>
        </p:txBody>
      </p:sp>
    </p:spTree>
    <p:extLst>
      <p:ext uri="{BB962C8B-B14F-4D97-AF65-F5344CB8AC3E}">
        <p14:creationId xmlns:p14="http://schemas.microsoft.com/office/powerpoint/2010/main" val="4170876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14:bounceEnd="25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14:bounceEnd="25000">
                                          <p:cBhvr additive="base">
                                            <p:cTn id="29"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14:bounceEnd="25000">
                                          <p:cBhvr additive="base">
                                            <p:cTn id="35"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2" grpId="0"/>
          <p:bldP spid="13"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1000" fill="hold"/>
                                            <p:tgtEl>
                                              <p:spTgt spid="12"/>
                                            </p:tgtEl>
                                            <p:attrNameLst>
                                              <p:attrName>ppt_x</p:attrName>
                                            </p:attrNameLst>
                                          </p:cBhvr>
                                          <p:tavLst>
                                            <p:tav tm="0">
                                              <p:val>
                                                <p:strVal val="0-#ppt_w/2"/>
                                              </p:val>
                                            </p:tav>
                                            <p:tav tm="100000">
                                              <p:val>
                                                <p:strVal val="#ppt_x"/>
                                              </p:val>
                                            </p:tav>
                                          </p:tavLst>
                                        </p:anim>
                                        <p:anim calcmode="lin" valueType="num">
                                          <p:cBhvr additive="base">
                                            <p:cTn id="30"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1000" fill="hold"/>
                                            <p:tgtEl>
                                              <p:spTgt spid="14"/>
                                            </p:tgtEl>
                                            <p:attrNameLst>
                                              <p:attrName>ppt_x</p:attrName>
                                            </p:attrNameLst>
                                          </p:cBhvr>
                                          <p:tavLst>
                                            <p:tav tm="0">
                                              <p:val>
                                                <p:strVal val="0-#ppt_w/2"/>
                                              </p:val>
                                            </p:tav>
                                            <p:tav tm="100000">
                                              <p:val>
                                                <p:strVal val="#ppt_x"/>
                                              </p:val>
                                            </p:tav>
                                          </p:tavLst>
                                        </p:anim>
                                        <p:anim calcmode="lin" valueType="num">
                                          <p:cBhvr additive="base">
                                            <p:cTn id="36"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2" grpId="0"/>
          <p:bldP spid="13" grpId="0"/>
          <p:bldP spid="14"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4000" b="-4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6" y="202107"/>
            <a:ext cx="52321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FUNCIONES DE LOS STRINGS</a:t>
            </a:r>
            <a:endParaRPr lang="es-ES" sz="1867"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835656" y="1682958"/>
            <a:ext cx="6617219" cy="66814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b="1" kern="0" dirty="0" err="1">
                <a:solidFill>
                  <a:srgbClr val="FFFFFF"/>
                </a:solidFill>
              </a:rPr>
              <a:t>toUppercase</a:t>
            </a:r>
            <a:r>
              <a:rPr lang="es-ES" sz="2667" kern="0" dirty="0">
                <a:solidFill>
                  <a:srgbClr val="FFFFFF"/>
                </a:solidFill>
              </a:rPr>
              <a:t>;	</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835656" y="3019256"/>
            <a:ext cx="10297280" cy="109980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400" kern="0" dirty="0">
                <a:solidFill>
                  <a:srgbClr val="00B0F0"/>
                </a:solidFill>
              </a:rPr>
              <a:t>var text1 = "</a:t>
            </a:r>
            <a:r>
              <a:rPr lang="en-US" sz="2400" kern="0" dirty="0" err="1">
                <a:solidFill>
                  <a:srgbClr val="00B0F0"/>
                </a:solidFill>
              </a:rPr>
              <a:t>Texto</a:t>
            </a:r>
            <a:r>
              <a:rPr lang="en-US" sz="2400" kern="0" dirty="0">
                <a:solidFill>
                  <a:srgbClr val="00B0F0"/>
                </a:solidFill>
              </a:rPr>
              <a:t> de </a:t>
            </a:r>
            <a:r>
              <a:rPr lang="en-US" sz="2400" kern="0" dirty="0" err="1">
                <a:solidFill>
                  <a:srgbClr val="00B0F0"/>
                </a:solidFill>
              </a:rPr>
              <a:t>prueba</a:t>
            </a:r>
            <a:r>
              <a:rPr lang="en-US" sz="2400" kern="0" dirty="0">
                <a:solidFill>
                  <a:srgbClr val="00B0F0"/>
                </a:solidFill>
              </a:rPr>
              <a:t>";       </a:t>
            </a:r>
            <a:br>
              <a:rPr lang="en-US" sz="2400" kern="0" dirty="0">
                <a:solidFill>
                  <a:srgbClr val="00B0F0"/>
                </a:solidFill>
              </a:rPr>
            </a:br>
            <a:r>
              <a:rPr lang="en-US" sz="2400" kern="0" dirty="0">
                <a:solidFill>
                  <a:srgbClr val="00B0F0"/>
                </a:solidFill>
              </a:rPr>
              <a:t>var text2 = text1.toUpperCase();  </a:t>
            </a:r>
            <a:r>
              <a:rPr lang="en-US" sz="2400" kern="0" dirty="0">
                <a:solidFill>
                  <a:srgbClr val="92D050"/>
                </a:solidFill>
              </a:rPr>
              <a:t>// text2= TEXTO DE PRUEBA</a:t>
            </a:r>
            <a:endParaRPr lang="es-ES" sz="3200" kern="0" dirty="0">
              <a:solidFill>
                <a:srgbClr val="92D050"/>
              </a:solidFill>
            </a:endParaRPr>
          </a:p>
        </p:txBody>
      </p:sp>
      <p:sp>
        <p:nvSpPr>
          <p:cNvPr id="11" name="Google Shape;98;p18">
            <a:extLst>
              <a:ext uri="{FF2B5EF4-FFF2-40B4-BE49-F238E27FC236}">
                <a16:creationId xmlns:a16="http://schemas.microsoft.com/office/drawing/2014/main" id="{2DDA5B6F-A77B-4CBD-A41E-9C42A273DE6B}"/>
              </a:ext>
            </a:extLst>
          </p:cNvPr>
          <p:cNvSpPr txBox="1">
            <a:spLocks/>
          </p:cNvSpPr>
          <p:nvPr/>
        </p:nvSpPr>
        <p:spPr>
          <a:xfrm>
            <a:off x="835656" y="2351108"/>
            <a:ext cx="5517911"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Convierte un STRING mayúsculas.</a:t>
            </a:r>
          </a:p>
        </p:txBody>
      </p:sp>
      <p:sp>
        <p:nvSpPr>
          <p:cNvPr id="10" name="Google Shape;98;p18">
            <a:extLst>
              <a:ext uri="{FF2B5EF4-FFF2-40B4-BE49-F238E27FC236}">
                <a16:creationId xmlns:a16="http://schemas.microsoft.com/office/drawing/2014/main" id="{B67889F3-7B0A-4F1A-81FA-93034BBD0E8E}"/>
              </a:ext>
            </a:extLst>
          </p:cNvPr>
          <p:cNvSpPr txBox="1">
            <a:spLocks/>
          </p:cNvSpPr>
          <p:nvPr/>
        </p:nvSpPr>
        <p:spPr>
          <a:xfrm>
            <a:off x="835656" y="4119057"/>
            <a:ext cx="6617219"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b="1" kern="0" dirty="0" err="1">
                <a:solidFill>
                  <a:srgbClr val="FFFFFF"/>
                </a:solidFill>
              </a:rPr>
              <a:t>toLowercase</a:t>
            </a:r>
            <a:r>
              <a:rPr lang="es-ES" sz="3200" kern="0" dirty="0">
                <a:solidFill>
                  <a:srgbClr val="FFFFFF"/>
                </a:solidFill>
              </a:rPr>
              <a:t>();	</a:t>
            </a:r>
          </a:p>
        </p:txBody>
      </p:sp>
      <p:sp>
        <p:nvSpPr>
          <p:cNvPr id="16" name="Google Shape;98;p18">
            <a:extLst>
              <a:ext uri="{FF2B5EF4-FFF2-40B4-BE49-F238E27FC236}">
                <a16:creationId xmlns:a16="http://schemas.microsoft.com/office/drawing/2014/main" id="{53CB368E-9852-4420-BC94-4CA7E09B45C3}"/>
              </a:ext>
            </a:extLst>
          </p:cNvPr>
          <p:cNvSpPr txBox="1">
            <a:spLocks/>
          </p:cNvSpPr>
          <p:nvPr/>
        </p:nvSpPr>
        <p:spPr>
          <a:xfrm>
            <a:off x="835656" y="4787206"/>
            <a:ext cx="5629952"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Convierte un STRING a minúsculas. </a:t>
            </a:r>
          </a:p>
        </p:txBody>
      </p:sp>
      <p:sp>
        <p:nvSpPr>
          <p:cNvPr id="17" name="Google Shape;98;p18">
            <a:extLst>
              <a:ext uri="{FF2B5EF4-FFF2-40B4-BE49-F238E27FC236}">
                <a16:creationId xmlns:a16="http://schemas.microsoft.com/office/drawing/2014/main" id="{2BB7EAC9-B1C8-4828-B065-681ABC01E804}"/>
              </a:ext>
            </a:extLst>
          </p:cNvPr>
          <p:cNvSpPr txBox="1">
            <a:spLocks/>
          </p:cNvSpPr>
          <p:nvPr/>
        </p:nvSpPr>
        <p:spPr>
          <a:xfrm>
            <a:off x="798501" y="5365496"/>
            <a:ext cx="10297280" cy="109980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400" kern="0" dirty="0">
                <a:solidFill>
                  <a:srgbClr val="00B0F0"/>
                </a:solidFill>
              </a:rPr>
              <a:t>var text1 = "</a:t>
            </a:r>
            <a:r>
              <a:rPr lang="en-US" sz="2400" kern="0" dirty="0" err="1">
                <a:solidFill>
                  <a:srgbClr val="00B0F0"/>
                </a:solidFill>
              </a:rPr>
              <a:t>TEXTO</a:t>
            </a:r>
            <a:r>
              <a:rPr lang="en-US" sz="2400" kern="0" dirty="0">
                <a:solidFill>
                  <a:srgbClr val="00B0F0"/>
                </a:solidFill>
              </a:rPr>
              <a:t> DE PRUEBA";       </a:t>
            </a:r>
            <a:br>
              <a:rPr lang="en-US" sz="2400" kern="0" dirty="0">
                <a:solidFill>
                  <a:srgbClr val="00B0F0"/>
                </a:solidFill>
              </a:rPr>
            </a:br>
            <a:r>
              <a:rPr lang="en-US" sz="2400" kern="0" dirty="0">
                <a:solidFill>
                  <a:srgbClr val="00B0F0"/>
                </a:solidFill>
              </a:rPr>
              <a:t>var text2 = </a:t>
            </a:r>
            <a:r>
              <a:rPr lang="en-US" sz="2400" kern="0" dirty="0" err="1">
                <a:solidFill>
                  <a:srgbClr val="00B0F0"/>
                </a:solidFill>
              </a:rPr>
              <a:t>text1.toLowerCase</a:t>
            </a:r>
            <a:r>
              <a:rPr lang="en-US" sz="2400" kern="0" dirty="0">
                <a:solidFill>
                  <a:srgbClr val="00B0F0"/>
                </a:solidFill>
              </a:rPr>
              <a:t>();  </a:t>
            </a:r>
            <a:r>
              <a:rPr lang="en-US" sz="2400" kern="0" dirty="0">
                <a:solidFill>
                  <a:srgbClr val="92D050"/>
                </a:solidFill>
              </a:rPr>
              <a:t>// text2= </a:t>
            </a:r>
            <a:r>
              <a:rPr lang="en-US" sz="2400" kern="0" dirty="0" err="1">
                <a:solidFill>
                  <a:srgbClr val="92D050"/>
                </a:solidFill>
              </a:rPr>
              <a:t>texto</a:t>
            </a:r>
            <a:r>
              <a:rPr lang="en-US" sz="2400" kern="0" dirty="0">
                <a:solidFill>
                  <a:srgbClr val="92D050"/>
                </a:solidFill>
              </a:rPr>
              <a:t> de </a:t>
            </a:r>
            <a:r>
              <a:rPr lang="en-US" sz="2400" kern="0" dirty="0" err="1">
                <a:solidFill>
                  <a:srgbClr val="92D050"/>
                </a:solidFill>
              </a:rPr>
              <a:t>prueba</a:t>
            </a:r>
            <a:endParaRPr lang="es-ES" sz="3200" kern="0" dirty="0">
              <a:solidFill>
                <a:srgbClr val="92D050"/>
              </a:solidFill>
            </a:endParaRPr>
          </a:p>
        </p:txBody>
      </p:sp>
    </p:spTree>
    <p:extLst>
      <p:ext uri="{BB962C8B-B14F-4D97-AF65-F5344CB8AC3E}">
        <p14:creationId xmlns:p14="http://schemas.microsoft.com/office/powerpoint/2010/main" val="414445644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14:bounceEnd="25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14:bounceEnd="25000">
                                          <p:cBhvr additive="base">
                                            <p:cTn id="29"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14:bounceEnd="25000">
                                          <p:cBhvr additive="base">
                                            <p:cTn id="35" dur="1000" fill="hold"/>
                                            <p:tgtEl>
                                              <p:spTgt spid="16"/>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0" grpId="0"/>
          <p:bldP spid="16"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fill="hold"/>
                                            <p:tgtEl>
                                              <p:spTgt spid="10"/>
                                            </p:tgtEl>
                                            <p:attrNameLst>
                                              <p:attrName>ppt_x</p:attrName>
                                            </p:attrNameLst>
                                          </p:cBhvr>
                                          <p:tavLst>
                                            <p:tav tm="0">
                                              <p:val>
                                                <p:strVal val="0-#ppt_w/2"/>
                                              </p:val>
                                            </p:tav>
                                            <p:tav tm="100000">
                                              <p:val>
                                                <p:strVal val="#ppt_x"/>
                                              </p:val>
                                            </p:tav>
                                          </p:tavLst>
                                        </p:anim>
                                        <p:anim calcmode="lin" valueType="num">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000" fill="hold"/>
                                            <p:tgtEl>
                                              <p:spTgt spid="16"/>
                                            </p:tgtEl>
                                            <p:attrNameLst>
                                              <p:attrName>ppt_x</p:attrName>
                                            </p:attrNameLst>
                                          </p:cBhvr>
                                          <p:tavLst>
                                            <p:tav tm="0">
                                              <p:val>
                                                <p:strVal val="0-#ppt_w/2"/>
                                              </p:val>
                                            </p:tav>
                                            <p:tav tm="100000">
                                              <p:val>
                                                <p:strVal val="#ppt_x"/>
                                              </p:val>
                                            </p:tav>
                                          </p:tavLst>
                                        </p:anim>
                                        <p:anim calcmode="lin" valueType="num">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0" grpId="0"/>
          <p:bldP spid="16" grpId="0"/>
          <p:bldP spid="17"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4000" b="-4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6" y="202107"/>
            <a:ext cx="52321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FUNCIONES DE LOS STRINGS</a:t>
            </a:r>
            <a:endParaRPr lang="es-ES" sz="1867"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879199" y="1920346"/>
            <a:ext cx="6617219" cy="66814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b="1" kern="0" dirty="0" err="1">
                <a:solidFill>
                  <a:srgbClr val="FFFFFF"/>
                </a:solidFill>
              </a:rPr>
              <a:t>length</a:t>
            </a:r>
            <a:r>
              <a:rPr lang="es-ES" sz="2667" kern="0" dirty="0">
                <a:solidFill>
                  <a:srgbClr val="FFFFFF"/>
                </a:solidFill>
              </a:rPr>
              <a:t>;	</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879199" y="3256644"/>
            <a:ext cx="5734887" cy="103023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miTexto</a:t>
            </a:r>
            <a:r>
              <a:rPr lang="es-ES" sz="2400" kern="0" dirty="0">
                <a:solidFill>
                  <a:srgbClr val="00B0F0"/>
                </a:solidFill>
              </a:rPr>
              <a:t>= </a:t>
            </a:r>
            <a:r>
              <a:rPr lang="en-US" sz="2400" kern="0" dirty="0">
                <a:solidFill>
                  <a:srgbClr val="00B0F0"/>
                </a:solidFill>
              </a:rPr>
              <a:t>"</a:t>
            </a:r>
            <a:r>
              <a:rPr lang="es-ES" sz="2400" kern="0" dirty="0">
                <a:solidFill>
                  <a:srgbClr val="00B0F0"/>
                </a:solidFill>
              </a:rPr>
              <a:t>Texto de prueba</a:t>
            </a:r>
            <a:r>
              <a:rPr lang="en-US" sz="2400" kern="0" dirty="0">
                <a:solidFill>
                  <a:srgbClr val="00B0F0"/>
                </a:solidFill>
              </a:rPr>
              <a:t>"</a:t>
            </a:r>
            <a:r>
              <a:rPr lang="es-ES" sz="2400" kern="0" dirty="0">
                <a:solidFill>
                  <a:srgbClr val="00B0F0"/>
                </a:solidFill>
              </a:rPr>
              <a:t>;</a:t>
            </a:r>
          </a:p>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longitudTexto</a:t>
            </a:r>
            <a:r>
              <a:rPr lang="es-ES" sz="2400" kern="0" dirty="0">
                <a:solidFill>
                  <a:srgbClr val="00B0F0"/>
                </a:solidFill>
              </a:rPr>
              <a:t>= </a:t>
            </a:r>
            <a:r>
              <a:rPr lang="es-ES" sz="2400" kern="0" dirty="0" err="1">
                <a:solidFill>
                  <a:srgbClr val="00B0F0"/>
                </a:solidFill>
              </a:rPr>
              <a:t>miTexto.length</a:t>
            </a:r>
            <a:r>
              <a:rPr lang="es-ES" sz="2400" kern="0" dirty="0">
                <a:solidFill>
                  <a:srgbClr val="00B0F0"/>
                </a:solidFill>
              </a:rPr>
              <a:t>;</a:t>
            </a:r>
          </a:p>
        </p:txBody>
      </p:sp>
      <p:sp>
        <p:nvSpPr>
          <p:cNvPr id="11" name="Google Shape;98;p18">
            <a:extLst>
              <a:ext uri="{FF2B5EF4-FFF2-40B4-BE49-F238E27FC236}">
                <a16:creationId xmlns:a16="http://schemas.microsoft.com/office/drawing/2014/main" id="{2DDA5B6F-A77B-4CBD-A41E-9C42A273DE6B}"/>
              </a:ext>
            </a:extLst>
          </p:cNvPr>
          <p:cNvSpPr txBox="1">
            <a:spLocks/>
          </p:cNvSpPr>
          <p:nvPr/>
        </p:nvSpPr>
        <p:spPr>
          <a:xfrm>
            <a:off x="879199" y="2588496"/>
            <a:ext cx="5517911"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Calcula la longitud de un texto.</a:t>
            </a:r>
          </a:p>
        </p:txBody>
      </p:sp>
      <p:sp>
        <p:nvSpPr>
          <p:cNvPr id="10" name="Google Shape;98;p18">
            <a:extLst>
              <a:ext uri="{FF2B5EF4-FFF2-40B4-BE49-F238E27FC236}">
                <a16:creationId xmlns:a16="http://schemas.microsoft.com/office/drawing/2014/main" id="{9B36F288-4E5C-4290-9D29-B243533614D3}"/>
              </a:ext>
            </a:extLst>
          </p:cNvPr>
          <p:cNvSpPr txBox="1">
            <a:spLocks/>
          </p:cNvSpPr>
          <p:nvPr/>
        </p:nvSpPr>
        <p:spPr>
          <a:xfrm>
            <a:off x="7287131" y="3618732"/>
            <a:ext cx="3375471"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92D050"/>
                </a:solidFill>
              </a:rPr>
              <a:t>longitudTexto</a:t>
            </a:r>
            <a:r>
              <a:rPr lang="es-ES" sz="2400" kern="0" dirty="0">
                <a:solidFill>
                  <a:srgbClr val="92D050"/>
                </a:solidFill>
              </a:rPr>
              <a:t>= 15</a:t>
            </a:r>
          </a:p>
        </p:txBody>
      </p:sp>
      <p:sp>
        <p:nvSpPr>
          <p:cNvPr id="15" name="Google Shape;98;p18">
            <a:extLst>
              <a:ext uri="{FF2B5EF4-FFF2-40B4-BE49-F238E27FC236}">
                <a16:creationId xmlns:a16="http://schemas.microsoft.com/office/drawing/2014/main" id="{C58C1E70-BE63-4F15-8AB9-7335ADFB562B}"/>
              </a:ext>
            </a:extLst>
          </p:cNvPr>
          <p:cNvSpPr txBox="1">
            <a:spLocks/>
          </p:cNvSpPr>
          <p:nvPr/>
        </p:nvSpPr>
        <p:spPr>
          <a:xfrm>
            <a:off x="888913" y="4286879"/>
            <a:ext cx="2142620" cy="8605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b="1" kern="0" dirty="0" err="1">
                <a:solidFill>
                  <a:srgbClr val="FFFFFF"/>
                </a:solidFill>
              </a:rPr>
              <a:t>concat</a:t>
            </a:r>
            <a:r>
              <a:rPr lang="es-ES" sz="3200" kern="0" dirty="0">
                <a:solidFill>
                  <a:srgbClr val="FFFFFF"/>
                </a:solidFill>
              </a:rPr>
              <a:t>;	</a:t>
            </a:r>
          </a:p>
        </p:txBody>
      </p:sp>
      <p:sp>
        <p:nvSpPr>
          <p:cNvPr id="16" name="Google Shape;98;p18">
            <a:extLst>
              <a:ext uri="{FF2B5EF4-FFF2-40B4-BE49-F238E27FC236}">
                <a16:creationId xmlns:a16="http://schemas.microsoft.com/office/drawing/2014/main" id="{8C615347-55F4-49FC-AE6F-6ACA73566733}"/>
              </a:ext>
            </a:extLst>
          </p:cNvPr>
          <p:cNvSpPr txBox="1">
            <a:spLocks/>
          </p:cNvSpPr>
          <p:nvPr/>
        </p:nvSpPr>
        <p:spPr>
          <a:xfrm>
            <a:off x="931665" y="4922990"/>
            <a:ext cx="5629952" cy="136883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text1 = </a:t>
            </a:r>
            <a:r>
              <a:rPr lang="en-US" sz="2400" kern="0" dirty="0">
                <a:solidFill>
                  <a:srgbClr val="00B0F0"/>
                </a:solidFill>
              </a:rPr>
              <a:t> " </a:t>
            </a:r>
            <a:r>
              <a:rPr lang="es-ES" sz="2400" kern="0" dirty="0">
                <a:solidFill>
                  <a:srgbClr val="00B0F0"/>
                </a:solidFill>
              </a:rPr>
              <a:t>Primer texto</a:t>
            </a:r>
            <a:r>
              <a:rPr lang="en-US" sz="2400" kern="0" dirty="0">
                <a:solidFill>
                  <a:srgbClr val="00B0F0"/>
                </a:solidFill>
              </a:rPr>
              <a:t> "</a:t>
            </a:r>
            <a:r>
              <a:rPr lang="es-ES" sz="2400" kern="0" dirty="0">
                <a:solidFill>
                  <a:srgbClr val="00B0F0"/>
                </a:solidFill>
              </a:rPr>
              <a:t>;</a:t>
            </a:r>
            <a:br>
              <a:rPr lang="es-ES" sz="3200" kern="0" dirty="0">
                <a:solidFill>
                  <a:srgbClr val="00B0F0"/>
                </a:solidFill>
              </a:rPr>
            </a:br>
            <a:r>
              <a:rPr lang="es-ES" sz="2400" kern="0" dirty="0" err="1">
                <a:solidFill>
                  <a:srgbClr val="00B0F0"/>
                </a:solidFill>
              </a:rPr>
              <a:t>var</a:t>
            </a:r>
            <a:r>
              <a:rPr lang="es-ES" sz="2400" kern="0" dirty="0">
                <a:solidFill>
                  <a:srgbClr val="00B0F0"/>
                </a:solidFill>
              </a:rPr>
              <a:t> text2 = </a:t>
            </a:r>
            <a:r>
              <a:rPr lang="en-US" sz="2400" kern="0" dirty="0">
                <a:solidFill>
                  <a:srgbClr val="00B0F0"/>
                </a:solidFill>
              </a:rPr>
              <a:t> " </a:t>
            </a:r>
            <a:r>
              <a:rPr lang="es-ES" sz="2400" kern="0" dirty="0">
                <a:solidFill>
                  <a:srgbClr val="00B0F0"/>
                </a:solidFill>
              </a:rPr>
              <a:t>Segundo texto";</a:t>
            </a:r>
            <a:br>
              <a:rPr lang="es-ES" sz="3200" kern="0" dirty="0">
                <a:solidFill>
                  <a:srgbClr val="00B0F0"/>
                </a:solidFill>
              </a:rPr>
            </a:br>
            <a:r>
              <a:rPr lang="es-ES" sz="2400" kern="0" dirty="0" err="1">
                <a:solidFill>
                  <a:srgbClr val="00B0F0"/>
                </a:solidFill>
              </a:rPr>
              <a:t>var</a:t>
            </a:r>
            <a:r>
              <a:rPr lang="es-ES" sz="2400" kern="0" dirty="0">
                <a:solidFill>
                  <a:srgbClr val="00B0F0"/>
                </a:solidFill>
              </a:rPr>
              <a:t> text3 = text1.concat(" ", text2);</a:t>
            </a:r>
            <a:endParaRPr lang="es-ES" sz="3200" kern="0" dirty="0">
              <a:solidFill>
                <a:srgbClr val="00B0F0"/>
              </a:solidFill>
            </a:endParaRPr>
          </a:p>
        </p:txBody>
      </p:sp>
      <p:sp>
        <p:nvSpPr>
          <p:cNvPr id="17" name="Google Shape;98;p18">
            <a:extLst>
              <a:ext uri="{FF2B5EF4-FFF2-40B4-BE49-F238E27FC236}">
                <a16:creationId xmlns:a16="http://schemas.microsoft.com/office/drawing/2014/main" id="{A3E87D48-E70F-42F8-9C3C-4E3F48A15760}"/>
              </a:ext>
            </a:extLst>
          </p:cNvPr>
          <p:cNvSpPr txBox="1">
            <a:spLocks/>
          </p:cNvSpPr>
          <p:nvPr/>
        </p:nvSpPr>
        <p:spPr>
          <a:xfrm>
            <a:off x="6804687" y="4776862"/>
            <a:ext cx="5086871" cy="166109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Concatena dos textos. Su uso es exactamente igual al operador de concatenación + </a:t>
            </a:r>
          </a:p>
        </p:txBody>
      </p:sp>
    </p:spTree>
    <p:extLst>
      <p:ext uri="{BB962C8B-B14F-4D97-AF65-F5344CB8AC3E}">
        <p14:creationId xmlns:p14="http://schemas.microsoft.com/office/powerpoint/2010/main" val="39157355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14:bounceEnd="25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14:presetBounceEnd="25000">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14:bounceEnd="25000">
                                          <p:cBhvr additive="base">
                                            <p:cTn id="34" dur="1000" fill="hold"/>
                                            <p:tgtEl>
                                              <p:spTgt spid="15"/>
                                            </p:tgtEl>
                                            <p:attrNameLst>
                                              <p:attrName>ppt_x</p:attrName>
                                            </p:attrNameLst>
                                          </p:cBhvr>
                                          <p:tavLst>
                                            <p:tav tm="0">
                                              <p:val>
                                                <p:strVal val="0-#ppt_w/2"/>
                                              </p:val>
                                            </p:tav>
                                            <p:tav tm="100000">
                                              <p:val>
                                                <p:strVal val="#ppt_x"/>
                                              </p:val>
                                            </p:tav>
                                          </p:tavLst>
                                        </p:anim>
                                        <p:anim calcmode="lin" valueType="num" p14:bounceEnd="25000">
                                          <p:cBhvr additive="base">
                                            <p:cTn id="35"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0" grpId="0"/>
          <p:bldP spid="15" grpId="0"/>
          <p:bldP spid="16"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1000" fill="hold"/>
                                            <p:tgtEl>
                                              <p:spTgt spid="15"/>
                                            </p:tgtEl>
                                            <p:attrNameLst>
                                              <p:attrName>ppt_x</p:attrName>
                                            </p:attrNameLst>
                                          </p:cBhvr>
                                          <p:tavLst>
                                            <p:tav tm="0">
                                              <p:val>
                                                <p:strVal val="0-#ppt_w/2"/>
                                              </p:val>
                                            </p:tav>
                                            <p:tav tm="100000">
                                              <p:val>
                                                <p:strVal val="#ppt_x"/>
                                              </p:val>
                                            </p:tav>
                                          </p:tavLst>
                                        </p:anim>
                                        <p:anim calcmode="lin" valueType="num">
                                          <p:cBhvr additive="base">
                                            <p:cTn id="35" dur="10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0" grpId="0"/>
          <p:bldP spid="15" grpId="0"/>
          <p:bldP spid="16" grpId="0"/>
          <p:bldP spid="17"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4000" b="-4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6" y="202107"/>
            <a:ext cx="52321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dirty="0"/>
              <a:t>FUNCIONES DE LOS STRINGS</a:t>
            </a:r>
            <a:endParaRPr lang="es-ES" sz="1867"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692257" y="1720864"/>
            <a:ext cx="1888995" cy="66814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b="1" kern="0" dirty="0" err="1">
                <a:solidFill>
                  <a:srgbClr val="FFFFFF"/>
                </a:solidFill>
              </a:rPr>
              <a:t>Substr</a:t>
            </a:r>
            <a:r>
              <a:rPr lang="es-ES" sz="2667" b="1" kern="0" dirty="0">
                <a:solidFill>
                  <a:srgbClr val="FFFFFF"/>
                </a:solidFill>
              </a:rPr>
              <a:t>()</a:t>
            </a:r>
            <a:r>
              <a:rPr lang="es-ES" sz="2667" kern="0" dirty="0">
                <a:solidFill>
                  <a:srgbClr val="FFFFFF"/>
                </a:solidFill>
              </a:rPr>
              <a:t>;	</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692258" y="3057161"/>
            <a:ext cx="5920044" cy="103023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miTexto</a:t>
            </a:r>
            <a:r>
              <a:rPr lang="es-ES" sz="2400" kern="0" dirty="0">
                <a:solidFill>
                  <a:srgbClr val="00B0F0"/>
                </a:solidFill>
              </a:rPr>
              <a:t> = "Pera, Banana, Kiwi";</a:t>
            </a:r>
            <a:br>
              <a:rPr lang="es-ES" sz="3200" kern="0" dirty="0">
                <a:solidFill>
                  <a:srgbClr val="00B0F0"/>
                </a:solidFill>
              </a:rPr>
            </a:br>
            <a:r>
              <a:rPr lang="es-ES" sz="2400" kern="0" dirty="0" err="1">
                <a:solidFill>
                  <a:srgbClr val="00B0F0"/>
                </a:solidFill>
              </a:rPr>
              <a:t>var</a:t>
            </a:r>
            <a:r>
              <a:rPr lang="es-ES" sz="2400" kern="0" dirty="0">
                <a:solidFill>
                  <a:srgbClr val="00B0F0"/>
                </a:solidFill>
              </a:rPr>
              <a:t>  miTexto2 = </a:t>
            </a:r>
            <a:r>
              <a:rPr lang="es-ES" sz="2400" kern="0" dirty="0" err="1">
                <a:solidFill>
                  <a:srgbClr val="00B0F0"/>
                </a:solidFill>
              </a:rPr>
              <a:t>miTexto.substring</a:t>
            </a:r>
            <a:r>
              <a:rPr lang="es-ES" sz="2400" kern="0" dirty="0">
                <a:solidFill>
                  <a:srgbClr val="00B0F0"/>
                </a:solidFill>
              </a:rPr>
              <a:t>(6, 12);</a:t>
            </a:r>
            <a:endParaRPr lang="es-ES" sz="3200" kern="0" dirty="0">
              <a:solidFill>
                <a:srgbClr val="00B0F0"/>
              </a:solidFill>
            </a:endParaRPr>
          </a:p>
        </p:txBody>
      </p:sp>
      <p:sp>
        <p:nvSpPr>
          <p:cNvPr id="11" name="Google Shape;98;p18">
            <a:extLst>
              <a:ext uri="{FF2B5EF4-FFF2-40B4-BE49-F238E27FC236}">
                <a16:creationId xmlns:a16="http://schemas.microsoft.com/office/drawing/2014/main" id="{2DDA5B6F-A77B-4CBD-A41E-9C42A273DE6B}"/>
              </a:ext>
            </a:extLst>
          </p:cNvPr>
          <p:cNvSpPr txBox="1">
            <a:spLocks/>
          </p:cNvSpPr>
          <p:nvPr/>
        </p:nvSpPr>
        <p:spPr>
          <a:xfrm>
            <a:off x="692258" y="2389014"/>
            <a:ext cx="4393297"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Extrae parte de un STRING</a:t>
            </a:r>
          </a:p>
        </p:txBody>
      </p:sp>
      <p:sp>
        <p:nvSpPr>
          <p:cNvPr id="12" name="Google Shape;98;p18">
            <a:extLst>
              <a:ext uri="{FF2B5EF4-FFF2-40B4-BE49-F238E27FC236}">
                <a16:creationId xmlns:a16="http://schemas.microsoft.com/office/drawing/2014/main" id="{217D0F6E-6463-4594-8515-C2B342484ACD}"/>
              </a:ext>
            </a:extLst>
          </p:cNvPr>
          <p:cNvSpPr txBox="1">
            <a:spLocks/>
          </p:cNvSpPr>
          <p:nvPr/>
        </p:nvSpPr>
        <p:spPr>
          <a:xfrm>
            <a:off x="714535" y="3969965"/>
            <a:ext cx="2240167"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b="1" kern="0" dirty="0" err="1">
                <a:solidFill>
                  <a:srgbClr val="FFFFFF"/>
                </a:solidFill>
              </a:rPr>
              <a:t>replace</a:t>
            </a:r>
            <a:r>
              <a:rPr lang="es-ES" sz="3200" kern="0" dirty="0">
                <a:solidFill>
                  <a:srgbClr val="FFFFFF"/>
                </a:solidFill>
              </a:rPr>
              <a:t>();	</a:t>
            </a:r>
          </a:p>
        </p:txBody>
      </p:sp>
      <p:sp>
        <p:nvSpPr>
          <p:cNvPr id="13" name="Google Shape;98;p18">
            <a:extLst>
              <a:ext uri="{FF2B5EF4-FFF2-40B4-BE49-F238E27FC236}">
                <a16:creationId xmlns:a16="http://schemas.microsoft.com/office/drawing/2014/main" id="{178EE916-8972-4F25-9F70-755EB5015D99}"/>
              </a:ext>
            </a:extLst>
          </p:cNvPr>
          <p:cNvSpPr txBox="1">
            <a:spLocks/>
          </p:cNvSpPr>
          <p:nvPr/>
        </p:nvSpPr>
        <p:spPr>
          <a:xfrm>
            <a:off x="714535" y="5306263"/>
            <a:ext cx="7363029" cy="10630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miTexto</a:t>
            </a:r>
            <a:r>
              <a:rPr lang="es-ES" sz="2400" kern="0" dirty="0">
                <a:solidFill>
                  <a:srgbClr val="00B0F0"/>
                </a:solidFill>
              </a:rPr>
              <a:t> = "Buenas tardes";</a:t>
            </a:r>
            <a:br>
              <a:rPr lang="es-ES" sz="3200" kern="0" dirty="0">
                <a:solidFill>
                  <a:srgbClr val="00B0F0"/>
                </a:solidFill>
              </a:rPr>
            </a:br>
            <a:r>
              <a:rPr lang="es-ES" sz="2400" kern="0" dirty="0" err="1">
                <a:solidFill>
                  <a:srgbClr val="00B0F0"/>
                </a:solidFill>
              </a:rPr>
              <a:t>var</a:t>
            </a:r>
            <a:r>
              <a:rPr lang="es-ES" sz="2400" kern="0" dirty="0">
                <a:solidFill>
                  <a:srgbClr val="00B0F0"/>
                </a:solidFill>
              </a:rPr>
              <a:t>  miTexto2 = </a:t>
            </a:r>
            <a:r>
              <a:rPr lang="es-ES" sz="2400" kern="0" dirty="0" err="1">
                <a:solidFill>
                  <a:srgbClr val="00B0F0"/>
                </a:solidFill>
              </a:rPr>
              <a:t>miTexto.replace</a:t>
            </a:r>
            <a:r>
              <a:rPr lang="es-ES" sz="2400" kern="0" dirty="0">
                <a:solidFill>
                  <a:srgbClr val="00B0F0"/>
                </a:solidFill>
              </a:rPr>
              <a:t>("tardes", "noches");</a:t>
            </a:r>
            <a:endParaRPr lang="es-ES" sz="3200" kern="0" dirty="0">
              <a:solidFill>
                <a:srgbClr val="00B0F0"/>
              </a:solidFill>
            </a:endParaRPr>
          </a:p>
        </p:txBody>
      </p:sp>
      <p:sp>
        <p:nvSpPr>
          <p:cNvPr id="14" name="Google Shape;98;p18">
            <a:extLst>
              <a:ext uri="{FF2B5EF4-FFF2-40B4-BE49-F238E27FC236}">
                <a16:creationId xmlns:a16="http://schemas.microsoft.com/office/drawing/2014/main" id="{A623CA33-D809-4FD0-BB0A-06ACBE7C6AA3}"/>
              </a:ext>
            </a:extLst>
          </p:cNvPr>
          <p:cNvSpPr txBox="1">
            <a:spLocks/>
          </p:cNvSpPr>
          <p:nvPr/>
        </p:nvSpPr>
        <p:spPr>
          <a:xfrm>
            <a:off x="714535" y="4638115"/>
            <a:ext cx="4982252" cy="57828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Reemplaza un texto por otro. </a:t>
            </a:r>
          </a:p>
        </p:txBody>
      </p:sp>
      <p:sp>
        <p:nvSpPr>
          <p:cNvPr id="10" name="Google Shape;98;p18">
            <a:extLst>
              <a:ext uri="{FF2B5EF4-FFF2-40B4-BE49-F238E27FC236}">
                <a16:creationId xmlns:a16="http://schemas.microsoft.com/office/drawing/2014/main" id="{B665C6DD-5988-4398-8A46-146ED2B55A39}"/>
              </a:ext>
            </a:extLst>
          </p:cNvPr>
          <p:cNvSpPr txBox="1">
            <a:spLocks/>
          </p:cNvSpPr>
          <p:nvPr/>
        </p:nvSpPr>
        <p:spPr>
          <a:xfrm>
            <a:off x="7969692" y="3414487"/>
            <a:ext cx="3420555"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miTexto2 = Banana</a:t>
            </a:r>
            <a:endParaRPr lang="es-ES" sz="3200" kern="0" dirty="0">
              <a:solidFill>
                <a:srgbClr val="92D050"/>
              </a:solidFill>
            </a:endParaRPr>
          </a:p>
        </p:txBody>
      </p:sp>
      <p:sp>
        <p:nvSpPr>
          <p:cNvPr id="15" name="Google Shape;98;p18">
            <a:extLst>
              <a:ext uri="{FF2B5EF4-FFF2-40B4-BE49-F238E27FC236}">
                <a16:creationId xmlns:a16="http://schemas.microsoft.com/office/drawing/2014/main" id="{5B14DAD5-E8F3-499C-AA91-7661FBCFA795}"/>
              </a:ext>
            </a:extLst>
          </p:cNvPr>
          <p:cNvSpPr txBox="1">
            <a:spLocks/>
          </p:cNvSpPr>
          <p:nvPr/>
        </p:nvSpPr>
        <p:spPr>
          <a:xfrm>
            <a:off x="7969692" y="5673602"/>
            <a:ext cx="4655312"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 miTexto2= Buenas noches</a:t>
            </a:r>
            <a:endParaRPr lang="es-ES" sz="3200" kern="0" dirty="0">
              <a:solidFill>
                <a:srgbClr val="92D050"/>
              </a:solidFill>
            </a:endParaRPr>
          </a:p>
        </p:txBody>
      </p:sp>
    </p:spTree>
    <p:extLst>
      <p:ext uri="{BB962C8B-B14F-4D97-AF65-F5344CB8AC3E}">
        <p14:creationId xmlns:p14="http://schemas.microsoft.com/office/powerpoint/2010/main" val="29127602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14:bounceEnd="25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14:presetBounceEnd="25000">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14:bounceEnd="25000">
                                          <p:cBhvr additive="base">
                                            <p:cTn id="29" dur="1000" fill="hold"/>
                                            <p:tgtEl>
                                              <p:spTgt spid="10"/>
                                            </p:tgtEl>
                                            <p:attrNameLst>
                                              <p:attrName>ppt_x</p:attrName>
                                            </p:attrNameLst>
                                          </p:cBhvr>
                                          <p:tavLst>
                                            <p:tav tm="0">
                                              <p:val>
                                                <p:strVal val="1+#ppt_w/2"/>
                                              </p:val>
                                            </p:tav>
                                            <p:tav tm="100000">
                                              <p:val>
                                                <p:strVal val="#ppt_x"/>
                                              </p:val>
                                            </p:tav>
                                          </p:tavLst>
                                        </p:anim>
                                        <p:anim calcmode="lin" valueType="num" p14:bounceEnd="25000">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14:bounceEnd="25000">
                                          <p:cBhvr additive="base">
                                            <p:cTn id="35"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14:presetBounceEnd="25000">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14:bounceEnd="25000">
                                          <p:cBhvr additive="base">
                                            <p:cTn id="41"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42"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2" fill="hold" grpId="0" nodeType="clickEffect" p14:presetBounceEnd="25000">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14:bounceEnd="25000">
                                          <p:cBhvr additive="base">
                                            <p:cTn id="52" dur="1000" fill="hold"/>
                                            <p:tgtEl>
                                              <p:spTgt spid="15"/>
                                            </p:tgtEl>
                                            <p:attrNameLst>
                                              <p:attrName>ppt_x</p:attrName>
                                            </p:attrNameLst>
                                          </p:cBhvr>
                                          <p:tavLst>
                                            <p:tav tm="0">
                                              <p:val>
                                                <p:strVal val="1+#ppt_w/2"/>
                                              </p:val>
                                            </p:tav>
                                            <p:tav tm="100000">
                                              <p:val>
                                                <p:strVal val="#ppt_x"/>
                                              </p:val>
                                            </p:tav>
                                          </p:tavLst>
                                        </p:anim>
                                        <p:anim calcmode="lin" valueType="num" p14:bounceEnd="25000">
                                          <p:cBhvr additive="base">
                                            <p:cTn id="53"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2" grpId="0"/>
          <p:bldP spid="13" grpId="0"/>
          <p:bldP spid="14" grpId="0"/>
          <p:bldP spid="10"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fill="hold"/>
                                            <p:tgtEl>
                                              <p:spTgt spid="10"/>
                                            </p:tgtEl>
                                            <p:attrNameLst>
                                              <p:attrName>ppt_x</p:attrName>
                                            </p:attrNameLst>
                                          </p:cBhvr>
                                          <p:tavLst>
                                            <p:tav tm="0">
                                              <p:val>
                                                <p:strVal val="1+#ppt_w/2"/>
                                              </p:val>
                                            </p:tav>
                                            <p:tav tm="100000">
                                              <p:val>
                                                <p:strVal val="#ppt_x"/>
                                              </p:val>
                                            </p:tav>
                                          </p:tavLst>
                                        </p:anim>
                                        <p:anim calcmode="lin" valueType="num">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1000" fill="hold"/>
                                            <p:tgtEl>
                                              <p:spTgt spid="12"/>
                                            </p:tgtEl>
                                            <p:attrNameLst>
                                              <p:attrName>ppt_x</p:attrName>
                                            </p:attrNameLst>
                                          </p:cBhvr>
                                          <p:tavLst>
                                            <p:tav tm="0">
                                              <p:val>
                                                <p:strVal val="0-#ppt_w/2"/>
                                              </p:val>
                                            </p:tav>
                                            <p:tav tm="100000">
                                              <p:val>
                                                <p:strVal val="#ppt_x"/>
                                              </p:val>
                                            </p:tav>
                                          </p:tavLst>
                                        </p:anim>
                                        <p:anim calcmode="lin" valueType="num">
                                          <p:cBhvr additive="base">
                                            <p:cTn id="36"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1000" fill="hold"/>
                                            <p:tgtEl>
                                              <p:spTgt spid="14"/>
                                            </p:tgtEl>
                                            <p:attrNameLst>
                                              <p:attrName>ppt_x</p:attrName>
                                            </p:attrNameLst>
                                          </p:cBhvr>
                                          <p:tavLst>
                                            <p:tav tm="0">
                                              <p:val>
                                                <p:strVal val="0-#ppt_w/2"/>
                                              </p:val>
                                            </p:tav>
                                            <p:tav tm="100000">
                                              <p:val>
                                                <p:strVal val="#ppt_x"/>
                                              </p:val>
                                            </p:tav>
                                          </p:tavLst>
                                        </p:anim>
                                        <p:anim calcmode="lin" valueType="num">
                                          <p:cBhvr additive="base">
                                            <p:cTn id="42"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2" fill="hold" grpId="0" nodeType="click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1000" fill="hold"/>
                                            <p:tgtEl>
                                              <p:spTgt spid="15"/>
                                            </p:tgtEl>
                                            <p:attrNameLst>
                                              <p:attrName>ppt_x</p:attrName>
                                            </p:attrNameLst>
                                          </p:cBhvr>
                                          <p:tavLst>
                                            <p:tav tm="0">
                                              <p:val>
                                                <p:strVal val="1+#ppt_w/2"/>
                                              </p:val>
                                            </p:tav>
                                            <p:tav tm="100000">
                                              <p:val>
                                                <p:strVal val="#ppt_x"/>
                                              </p:val>
                                            </p:tav>
                                          </p:tavLst>
                                        </p:anim>
                                        <p:anim calcmode="lin" valueType="num">
                                          <p:cBhvr additive="base">
                                            <p:cTn id="53"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11" grpId="0"/>
          <p:bldP spid="12" grpId="0"/>
          <p:bldP spid="13" grpId="0"/>
          <p:bldP spid="14" grpId="0"/>
          <p:bldP spid="10" grpId="0"/>
          <p:bldP spid="15"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4000" b="-4000"/>
          </a:stretch>
        </a:blipFill>
        <a:effectLst/>
      </p:bgPr>
    </p:bg>
    <p:spTree>
      <p:nvGrpSpPr>
        <p:cNvPr id="1" name="Shape 96"/>
        <p:cNvGrpSpPr/>
        <p:nvPr/>
      </p:nvGrpSpPr>
      <p:grpSpPr>
        <a:xfrm>
          <a:off x="0" y="0"/>
          <a:ext cx="0" cy="0"/>
          <a:chOff x="0" y="0"/>
          <a:chExt cx="0" cy="0"/>
        </a:xfrm>
      </p:grpSpPr>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900102" y="1710766"/>
            <a:ext cx="6617219" cy="66814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b="1" kern="0" dirty="0" err="1">
                <a:solidFill>
                  <a:srgbClr val="FFFFFF"/>
                </a:solidFill>
              </a:rPr>
              <a:t>charAt</a:t>
            </a:r>
            <a:r>
              <a:rPr lang="es-ES" sz="2667" b="1" kern="0" dirty="0">
                <a:solidFill>
                  <a:srgbClr val="FFFFFF"/>
                </a:solidFill>
              </a:rPr>
              <a:t>()</a:t>
            </a:r>
            <a:r>
              <a:rPr lang="es-ES" sz="2667" kern="0" dirty="0">
                <a:solidFill>
                  <a:srgbClr val="FFFFFF"/>
                </a:solidFill>
              </a:rPr>
              <a:t>;	</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900102" y="3336455"/>
            <a:ext cx="4258587" cy="103023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str</a:t>
            </a:r>
            <a:r>
              <a:rPr lang="es-ES" sz="2400" kern="0" dirty="0">
                <a:solidFill>
                  <a:srgbClr val="00B0F0"/>
                </a:solidFill>
              </a:rPr>
              <a:t> = "Hola alumnos";</a:t>
            </a:r>
            <a:br>
              <a:rPr lang="es-ES" sz="2400" kern="0" dirty="0">
                <a:solidFill>
                  <a:srgbClr val="00B0F0"/>
                </a:solidFill>
              </a:rPr>
            </a:br>
            <a:r>
              <a:rPr lang="es-ES" sz="2400" kern="0" dirty="0" err="1">
                <a:solidFill>
                  <a:srgbClr val="00B0F0"/>
                </a:solidFill>
              </a:rPr>
              <a:t>str.charAt</a:t>
            </a:r>
            <a:r>
              <a:rPr lang="es-ES" sz="2400" kern="0" dirty="0">
                <a:solidFill>
                  <a:srgbClr val="00B0F0"/>
                </a:solidFill>
              </a:rPr>
              <a:t>(0);</a:t>
            </a:r>
          </a:p>
        </p:txBody>
      </p:sp>
      <p:sp>
        <p:nvSpPr>
          <p:cNvPr id="11" name="Google Shape;98;p18">
            <a:extLst>
              <a:ext uri="{FF2B5EF4-FFF2-40B4-BE49-F238E27FC236}">
                <a16:creationId xmlns:a16="http://schemas.microsoft.com/office/drawing/2014/main" id="{2DDA5B6F-A77B-4CBD-A41E-9C42A273DE6B}"/>
              </a:ext>
            </a:extLst>
          </p:cNvPr>
          <p:cNvSpPr txBox="1">
            <a:spLocks/>
          </p:cNvSpPr>
          <p:nvPr/>
        </p:nvSpPr>
        <p:spPr>
          <a:xfrm>
            <a:off x="900103" y="2378916"/>
            <a:ext cx="11069985" cy="102547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Devuelve el carácter en un índice (posición) especificado en una cadena.</a:t>
            </a:r>
          </a:p>
          <a:p>
            <a:pPr marL="186262" indent="0" defTabSz="1219170">
              <a:buClr>
                <a:srgbClr val="FFFFFF"/>
              </a:buClr>
              <a:buNone/>
            </a:pPr>
            <a:r>
              <a:rPr lang="es-ES" sz="2400" kern="0" dirty="0">
                <a:solidFill>
                  <a:srgbClr val="C99287">
                    <a:lumMod val="75000"/>
                  </a:srgbClr>
                </a:solidFill>
              </a:rPr>
              <a:t>Se empieza a contar desde cero.</a:t>
            </a:r>
            <a:endParaRPr lang="es-ES" sz="3200" kern="0" dirty="0">
              <a:solidFill>
                <a:srgbClr val="C99287">
                  <a:lumMod val="75000"/>
                </a:srgbClr>
              </a:solidFill>
            </a:endParaRPr>
          </a:p>
        </p:txBody>
      </p:sp>
      <p:sp>
        <p:nvSpPr>
          <p:cNvPr id="10" name="Google Shape;98;p18">
            <a:extLst>
              <a:ext uri="{FF2B5EF4-FFF2-40B4-BE49-F238E27FC236}">
                <a16:creationId xmlns:a16="http://schemas.microsoft.com/office/drawing/2014/main" id="{B665C6DD-5988-4398-8A46-146ED2B55A39}"/>
              </a:ext>
            </a:extLst>
          </p:cNvPr>
          <p:cNvSpPr txBox="1">
            <a:spLocks/>
          </p:cNvSpPr>
          <p:nvPr/>
        </p:nvSpPr>
        <p:spPr>
          <a:xfrm>
            <a:off x="6418012" y="3716833"/>
            <a:ext cx="2471959"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//Devuelve H</a:t>
            </a:r>
            <a:endParaRPr lang="es-ES" sz="3200" kern="0" dirty="0">
              <a:solidFill>
                <a:srgbClr val="92D050"/>
              </a:solidFill>
            </a:endParaRPr>
          </a:p>
        </p:txBody>
      </p:sp>
      <p:sp>
        <p:nvSpPr>
          <p:cNvPr id="16" name="Google Shape;98;p18">
            <a:extLst>
              <a:ext uri="{FF2B5EF4-FFF2-40B4-BE49-F238E27FC236}">
                <a16:creationId xmlns:a16="http://schemas.microsoft.com/office/drawing/2014/main" id="{06412827-B506-44E3-B175-6CBDBA480EE2}"/>
              </a:ext>
            </a:extLst>
          </p:cNvPr>
          <p:cNvSpPr txBox="1">
            <a:spLocks/>
          </p:cNvSpPr>
          <p:nvPr/>
        </p:nvSpPr>
        <p:spPr>
          <a:xfrm>
            <a:off x="900101" y="4497167"/>
            <a:ext cx="3916004" cy="63715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C99287">
                    <a:lumMod val="75000"/>
                  </a:srgbClr>
                </a:solidFill>
              </a:rPr>
              <a:t>Otra forma de hacerlo:</a:t>
            </a:r>
            <a:endParaRPr lang="es-ES" sz="3200" kern="0" dirty="0">
              <a:solidFill>
                <a:srgbClr val="C99287">
                  <a:lumMod val="75000"/>
                </a:srgbClr>
              </a:solidFill>
            </a:endParaRPr>
          </a:p>
        </p:txBody>
      </p:sp>
      <p:sp>
        <p:nvSpPr>
          <p:cNvPr id="17" name="Google Shape;98;p18">
            <a:extLst>
              <a:ext uri="{FF2B5EF4-FFF2-40B4-BE49-F238E27FC236}">
                <a16:creationId xmlns:a16="http://schemas.microsoft.com/office/drawing/2014/main" id="{84EE881D-7DA4-496F-AA7D-98E53F25A093}"/>
              </a:ext>
            </a:extLst>
          </p:cNvPr>
          <p:cNvSpPr txBox="1">
            <a:spLocks/>
          </p:cNvSpPr>
          <p:nvPr/>
        </p:nvSpPr>
        <p:spPr>
          <a:xfrm>
            <a:off x="900102" y="5159615"/>
            <a:ext cx="4258587" cy="103023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err="1">
                <a:solidFill>
                  <a:srgbClr val="00B0F0"/>
                </a:solidFill>
              </a:rPr>
              <a:t>var</a:t>
            </a:r>
            <a:r>
              <a:rPr lang="es-ES" sz="2400" kern="0" dirty="0">
                <a:solidFill>
                  <a:srgbClr val="00B0F0"/>
                </a:solidFill>
              </a:rPr>
              <a:t> </a:t>
            </a:r>
            <a:r>
              <a:rPr lang="es-ES" sz="2400" kern="0" dirty="0" err="1">
                <a:solidFill>
                  <a:srgbClr val="00B0F0"/>
                </a:solidFill>
              </a:rPr>
              <a:t>str</a:t>
            </a:r>
            <a:r>
              <a:rPr lang="es-ES" sz="2400" kern="0" dirty="0">
                <a:solidFill>
                  <a:srgbClr val="00B0F0"/>
                </a:solidFill>
              </a:rPr>
              <a:t> = "Hola alumnos";</a:t>
            </a:r>
            <a:br>
              <a:rPr lang="es-ES" sz="2400" kern="0" dirty="0">
                <a:solidFill>
                  <a:srgbClr val="00B0F0"/>
                </a:solidFill>
              </a:rPr>
            </a:br>
            <a:r>
              <a:rPr lang="es-ES" sz="2400" kern="0" dirty="0" err="1">
                <a:solidFill>
                  <a:srgbClr val="00B0F0"/>
                </a:solidFill>
              </a:rPr>
              <a:t>str</a:t>
            </a:r>
            <a:r>
              <a:rPr lang="es-ES" sz="2400" kern="0" dirty="0">
                <a:solidFill>
                  <a:srgbClr val="00B0F0"/>
                </a:solidFill>
              </a:rPr>
              <a:t>[3];</a:t>
            </a:r>
          </a:p>
        </p:txBody>
      </p:sp>
      <p:sp>
        <p:nvSpPr>
          <p:cNvPr id="18" name="Google Shape;98;p18">
            <a:extLst>
              <a:ext uri="{FF2B5EF4-FFF2-40B4-BE49-F238E27FC236}">
                <a16:creationId xmlns:a16="http://schemas.microsoft.com/office/drawing/2014/main" id="{B0178D83-2A7E-4801-BAF0-AF848CFD5F51}"/>
              </a:ext>
            </a:extLst>
          </p:cNvPr>
          <p:cNvSpPr txBox="1">
            <a:spLocks/>
          </p:cNvSpPr>
          <p:nvPr/>
        </p:nvSpPr>
        <p:spPr>
          <a:xfrm>
            <a:off x="6435095" y="5048549"/>
            <a:ext cx="2471959" cy="78558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400" kern="0" dirty="0">
                <a:solidFill>
                  <a:srgbClr val="92D050"/>
                </a:solidFill>
              </a:rPr>
              <a:t>//Devuelve a</a:t>
            </a:r>
            <a:endParaRPr lang="es-ES" sz="3200" kern="0" dirty="0">
              <a:solidFill>
                <a:srgbClr val="92D050"/>
              </a:solidFill>
            </a:endParaRPr>
          </a:p>
        </p:txBody>
      </p:sp>
      <p:sp>
        <p:nvSpPr>
          <p:cNvPr id="19" name="Google Shape;98;p18">
            <a:extLst>
              <a:ext uri="{FF2B5EF4-FFF2-40B4-BE49-F238E27FC236}">
                <a16:creationId xmlns:a16="http://schemas.microsoft.com/office/drawing/2014/main" id="{F6E3E039-50A9-4C1A-895B-A5DC136C71AE}"/>
              </a:ext>
            </a:extLst>
          </p:cNvPr>
          <p:cNvSpPr txBox="1">
            <a:spLocks/>
          </p:cNvSpPr>
          <p:nvPr/>
        </p:nvSpPr>
        <p:spPr>
          <a:xfrm>
            <a:off x="2824110" y="6189851"/>
            <a:ext cx="9659761" cy="66814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133" kern="0" dirty="0">
                <a:solidFill>
                  <a:srgbClr val="FFFFFF"/>
                </a:solidFill>
              </a:rPr>
              <a:t>https://www.w3schools.com/js/js_string_methods.asp	</a:t>
            </a:r>
          </a:p>
        </p:txBody>
      </p:sp>
      <p:sp>
        <p:nvSpPr>
          <p:cNvPr id="14" name="Rectángulo: esquinas redondeadas 13">
            <a:extLst>
              <a:ext uri="{FF2B5EF4-FFF2-40B4-BE49-F238E27FC236}">
                <a16:creationId xmlns:a16="http://schemas.microsoft.com/office/drawing/2014/main" id="{6D463246-4CDB-448F-B2BB-63AEA495D64B}"/>
              </a:ext>
            </a:extLst>
          </p:cNvPr>
          <p:cNvSpPr/>
          <p:nvPr/>
        </p:nvSpPr>
        <p:spPr>
          <a:xfrm>
            <a:off x="406616" y="202107"/>
            <a:ext cx="52321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dirty="0"/>
              <a:t>FUNCIONES DE LOS STRINGS</a:t>
            </a:r>
            <a:endParaRPr lang="es-ES" sz="1867" kern="0" dirty="0">
              <a:solidFill>
                <a:srgbClr val="FFFFFF"/>
              </a:solidFill>
              <a:latin typeface="Arial"/>
              <a:sym typeface="Arial"/>
            </a:endParaRPr>
          </a:p>
        </p:txBody>
      </p:sp>
    </p:spTree>
    <p:extLst>
      <p:ext uri="{BB962C8B-B14F-4D97-AF65-F5344CB8AC3E}">
        <p14:creationId xmlns:p14="http://schemas.microsoft.com/office/powerpoint/2010/main" val="306846518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14:bounceEnd="25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14:presetBounceEnd="25000">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14:bounceEnd="25000">
                                          <p:cBhvr additive="base">
                                            <p:cTn id="29" dur="1000" fill="hold"/>
                                            <p:tgtEl>
                                              <p:spTgt spid="10"/>
                                            </p:tgtEl>
                                            <p:attrNameLst>
                                              <p:attrName>ppt_x</p:attrName>
                                            </p:attrNameLst>
                                          </p:cBhvr>
                                          <p:tavLst>
                                            <p:tav tm="0">
                                              <p:val>
                                                <p:strVal val="1+#ppt_w/2"/>
                                              </p:val>
                                            </p:tav>
                                            <p:tav tm="100000">
                                              <p:val>
                                                <p:strVal val="#ppt_x"/>
                                              </p:val>
                                            </p:tav>
                                          </p:tavLst>
                                        </p:anim>
                                        <p:anim calcmode="lin" valueType="num" p14:bounceEnd="25000">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14:presetBounceEnd="25000">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14:bounceEnd="25000">
                                          <p:cBhvr additive="base">
                                            <p:cTn id="35" dur="1000" fill="hold"/>
                                            <p:tgtEl>
                                              <p:spTgt spid="16"/>
                                            </p:tgtEl>
                                            <p:attrNameLst>
                                              <p:attrName>ppt_x</p:attrName>
                                            </p:attrNameLst>
                                          </p:cBhvr>
                                          <p:tavLst>
                                            <p:tav tm="0">
                                              <p:val>
                                                <p:strVal val="0-#ppt_w/2"/>
                                              </p:val>
                                            </p:tav>
                                            <p:tav tm="100000">
                                              <p:val>
                                                <p:strVal val="#ppt_x"/>
                                              </p:val>
                                            </p:tav>
                                          </p:tavLst>
                                        </p:anim>
                                        <p:anim calcmode="lin" valueType="num" p14:bounceEnd="25000">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2" fill="hold" grpId="0" nodeType="clickEffect" p14:presetBounceEnd="25000">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14:bounceEnd="25000">
                                          <p:cBhvr additive="base">
                                            <p:cTn id="46" dur="1000" fill="hold"/>
                                            <p:tgtEl>
                                              <p:spTgt spid="18"/>
                                            </p:tgtEl>
                                            <p:attrNameLst>
                                              <p:attrName>ppt_x</p:attrName>
                                            </p:attrNameLst>
                                          </p:cBhvr>
                                          <p:tavLst>
                                            <p:tav tm="0">
                                              <p:val>
                                                <p:strVal val="1+#ppt_w/2"/>
                                              </p:val>
                                            </p:tav>
                                            <p:tav tm="100000">
                                              <p:val>
                                                <p:strVal val="#ppt_x"/>
                                              </p:val>
                                            </p:tav>
                                          </p:tavLst>
                                        </p:anim>
                                        <p:anim calcmode="lin" valueType="num" p14:bounceEnd="25000">
                                          <p:cBhvr additive="base">
                                            <p:cTn id="47"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8" fill="hold" grpId="0" nodeType="clickEffect" p14:presetBounceEnd="25000">
                                      <p:stCondLst>
                                        <p:cond delay="0"/>
                                      </p:stCondLst>
                                      <p:childTnLst>
                                        <p:set>
                                          <p:cBhvr>
                                            <p:cTn id="51" dur="1" fill="hold">
                                              <p:stCondLst>
                                                <p:cond delay="0"/>
                                              </p:stCondLst>
                                            </p:cTn>
                                            <p:tgtEl>
                                              <p:spTgt spid="19"/>
                                            </p:tgtEl>
                                            <p:attrNameLst>
                                              <p:attrName>style.visibility</p:attrName>
                                            </p:attrNameLst>
                                          </p:cBhvr>
                                          <p:to>
                                            <p:strVal val="visible"/>
                                          </p:to>
                                        </p:set>
                                        <p:anim calcmode="lin" valueType="num" p14:bounceEnd="25000">
                                          <p:cBhvr additive="base">
                                            <p:cTn id="52" dur="1000" fill="hold"/>
                                            <p:tgtEl>
                                              <p:spTgt spid="19"/>
                                            </p:tgtEl>
                                            <p:attrNameLst>
                                              <p:attrName>ppt_x</p:attrName>
                                            </p:attrNameLst>
                                          </p:cBhvr>
                                          <p:tavLst>
                                            <p:tav tm="0">
                                              <p:val>
                                                <p:strVal val="0-#ppt_w/2"/>
                                              </p:val>
                                            </p:tav>
                                            <p:tav tm="100000">
                                              <p:val>
                                                <p:strVal val="#ppt_x"/>
                                              </p:val>
                                            </p:tav>
                                          </p:tavLst>
                                        </p:anim>
                                        <p:anim calcmode="lin" valueType="num" p14:bounceEnd="25000">
                                          <p:cBhvr additive="base">
                                            <p:cTn id="53"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1" grpId="0"/>
          <p:bldP spid="10" grpId="0"/>
          <p:bldP spid="16" grpId="0"/>
          <p:bldP spid="17" grpId="0"/>
          <p:bldP spid="18" grpId="0"/>
          <p:bldP spid="19" grpId="0"/>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fill="hold"/>
                                            <p:tgtEl>
                                              <p:spTgt spid="10"/>
                                            </p:tgtEl>
                                            <p:attrNameLst>
                                              <p:attrName>ppt_x</p:attrName>
                                            </p:attrNameLst>
                                          </p:cBhvr>
                                          <p:tavLst>
                                            <p:tav tm="0">
                                              <p:val>
                                                <p:strVal val="1+#ppt_w/2"/>
                                              </p:val>
                                            </p:tav>
                                            <p:tav tm="100000">
                                              <p:val>
                                                <p:strVal val="#ppt_x"/>
                                              </p:val>
                                            </p:tav>
                                          </p:tavLst>
                                        </p:anim>
                                        <p:anim calcmode="lin" valueType="num">
                                          <p:cBhvr additive="base">
                                            <p:cTn id="30"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000" fill="hold"/>
                                            <p:tgtEl>
                                              <p:spTgt spid="16"/>
                                            </p:tgtEl>
                                            <p:attrNameLst>
                                              <p:attrName>ppt_x</p:attrName>
                                            </p:attrNameLst>
                                          </p:cBhvr>
                                          <p:tavLst>
                                            <p:tav tm="0">
                                              <p:val>
                                                <p:strVal val="0-#ppt_w/2"/>
                                              </p:val>
                                            </p:tav>
                                            <p:tav tm="100000">
                                              <p:val>
                                                <p:strVal val="#ppt_x"/>
                                              </p:val>
                                            </p:tav>
                                          </p:tavLst>
                                        </p:anim>
                                        <p:anim calcmode="lin" valueType="num">
                                          <p:cBhvr additive="base">
                                            <p:cTn id="36"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2"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additive="base">
                                            <p:cTn id="46" dur="1000" fill="hold"/>
                                            <p:tgtEl>
                                              <p:spTgt spid="18"/>
                                            </p:tgtEl>
                                            <p:attrNameLst>
                                              <p:attrName>ppt_x</p:attrName>
                                            </p:attrNameLst>
                                          </p:cBhvr>
                                          <p:tavLst>
                                            <p:tav tm="0">
                                              <p:val>
                                                <p:strVal val="1+#ppt_w/2"/>
                                              </p:val>
                                            </p:tav>
                                            <p:tav tm="100000">
                                              <p:val>
                                                <p:strVal val="#ppt_x"/>
                                              </p:val>
                                            </p:tav>
                                          </p:tavLst>
                                        </p:anim>
                                        <p:anim calcmode="lin" valueType="num">
                                          <p:cBhvr additive="base">
                                            <p:cTn id="47"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8"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 calcmode="lin" valueType="num">
                                          <p:cBhvr additive="base">
                                            <p:cTn id="52" dur="1000" fill="hold"/>
                                            <p:tgtEl>
                                              <p:spTgt spid="19"/>
                                            </p:tgtEl>
                                            <p:attrNameLst>
                                              <p:attrName>ppt_x</p:attrName>
                                            </p:attrNameLst>
                                          </p:cBhvr>
                                          <p:tavLst>
                                            <p:tav tm="0">
                                              <p:val>
                                                <p:strVal val="0-#ppt_w/2"/>
                                              </p:val>
                                            </p:tav>
                                            <p:tav tm="100000">
                                              <p:val>
                                                <p:strVal val="#ppt_x"/>
                                              </p:val>
                                            </p:tav>
                                          </p:tavLst>
                                        </p:anim>
                                        <p:anim calcmode="lin" valueType="num">
                                          <p:cBhvr additive="base">
                                            <p:cTn id="53"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1" grpId="0"/>
          <p:bldP spid="10" grpId="0"/>
          <p:bldP spid="16" grpId="0"/>
          <p:bldP spid="17" grpId="0"/>
          <p:bldP spid="18" grpId="0"/>
          <p:bldP spid="19" grpId="0"/>
          <p:bldP spid="14"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sharpenSoften amount="-99000"/>
                    </a14:imgEffect>
                  </a14:imgLayer>
                </a14:imgProps>
              </a:ext>
            </a:extLst>
          </a:blip>
          <a:srcRect/>
          <a:stretch>
            <a:fillRect t="-9000" b="-9000"/>
          </a:stretch>
        </a:blipFill>
        <a:effectLst/>
      </p:bgPr>
    </p:bg>
    <p:spTree>
      <p:nvGrpSpPr>
        <p:cNvPr id="1" name="Shape 83"/>
        <p:cNvGrpSpPr/>
        <p:nvPr/>
      </p:nvGrpSpPr>
      <p:grpSpPr>
        <a:xfrm>
          <a:off x="0" y="0"/>
          <a:ext cx="0" cy="0"/>
          <a:chOff x="0" y="0"/>
          <a:chExt cx="0" cy="0"/>
        </a:xfrm>
      </p:grpSpPr>
      <p:sp>
        <p:nvSpPr>
          <p:cNvPr id="16" name="Marcador de contenido 2">
            <a:extLst>
              <a:ext uri="{FF2B5EF4-FFF2-40B4-BE49-F238E27FC236}">
                <a16:creationId xmlns:a16="http://schemas.microsoft.com/office/drawing/2014/main" id="{38F7D132-FDA0-4014-A547-CB2C2771226C}"/>
              </a:ext>
            </a:extLst>
          </p:cNvPr>
          <p:cNvSpPr txBox="1">
            <a:spLocks/>
          </p:cNvSpPr>
          <p:nvPr/>
        </p:nvSpPr>
        <p:spPr>
          <a:xfrm>
            <a:off x="570202" y="2289450"/>
            <a:ext cx="8218199" cy="83983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1pPr>
            <a:lvl2pPr marL="914400" marR="0" lvl="1"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2pPr>
            <a:lvl3pPr marL="1371600" marR="0" lvl="2"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3pPr>
            <a:lvl4pPr marL="1828800" marR="0" lvl="3"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4pPr>
            <a:lvl5pPr marL="2286000" marR="0" lvl="4"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5pPr>
            <a:lvl6pPr marL="2743200" marR="0" lvl="5"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6pPr>
            <a:lvl7pPr marL="3200400" marR="0" lvl="6"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7pPr>
            <a:lvl8pPr marL="3657600" marR="0" lvl="7"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8pPr>
            <a:lvl9pPr marL="4114800" marR="0" lvl="8" indent="-304800" algn="l" rtl="0">
              <a:lnSpc>
                <a:spcPct val="115000"/>
              </a:lnSpc>
              <a:spcBef>
                <a:spcPts val="1000"/>
              </a:spcBef>
              <a:spcAft>
                <a:spcPts val="1000"/>
              </a:spcAft>
              <a:buClr>
                <a:schemeClr val="lt1"/>
              </a:buClr>
              <a:buSzPts val="1200"/>
              <a:buFont typeface="Varela"/>
              <a:buChar char="╶"/>
              <a:defRPr sz="1200" b="0" i="0" u="none" strike="noStrike" cap="none">
                <a:solidFill>
                  <a:schemeClr val="lt1"/>
                </a:solidFill>
                <a:latin typeface="Varela"/>
                <a:ea typeface="Varela"/>
                <a:cs typeface="Varela"/>
                <a:sym typeface="Varela"/>
              </a:defRPr>
            </a:lvl9pPr>
          </a:lstStyle>
          <a:p>
            <a:pPr marL="203195" indent="0" defTabSz="1219170">
              <a:buClr>
                <a:srgbClr val="FFFFFF"/>
              </a:buClr>
              <a:buNone/>
            </a:pPr>
            <a:r>
              <a:rPr lang="es-ES" sz="2133" kern="0" dirty="0">
                <a:solidFill>
                  <a:srgbClr val="FFFFFF"/>
                </a:solidFill>
              </a:rPr>
              <a:t>- Se ejecuta en un local, concretamente en un navegador.	</a:t>
            </a:r>
            <a:r>
              <a:rPr lang="es-ES" sz="2133" b="1" kern="0" dirty="0">
                <a:ln w="12700">
                  <a:solidFill>
                    <a:srgbClr val="8BBCE4"/>
                  </a:solidFill>
                  <a:prstDash val="solid"/>
                </a:ln>
                <a:pattFill prst="pct50">
                  <a:fgClr>
                    <a:srgbClr val="8BBCE4"/>
                  </a:fgClr>
                  <a:bgClr>
                    <a:srgbClr val="8BBCE4">
                      <a:lumMod val="20000"/>
                      <a:lumOff val="80000"/>
                    </a:srgbClr>
                  </a:bgClr>
                </a:pattFill>
                <a:effectLst>
                  <a:outerShdw dist="38100" dir="2640000" algn="bl" rotWithShape="0">
                    <a:srgbClr val="8BBCE4"/>
                  </a:outerShdw>
                </a:effectLst>
              </a:rPr>
              <a:t>	</a:t>
            </a:r>
            <a:endParaRPr lang="es-ES" sz="2133" kern="0" dirty="0">
              <a:solidFill>
                <a:srgbClr val="FFFFFF"/>
              </a:solidFill>
            </a:endParaRPr>
          </a:p>
        </p:txBody>
      </p:sp>
      <p:sp>
        <p:nvSpPr>
          <p:cNvPr id="17" name="Marcador de contenido 2">
            <a:extLst>
              <a:ext uri="{FF2B5EF4-FFF2-40B4-BE49-F238E27FC236}">
                <a16:creationId xmlns:a16="http://schemas.microsoft.com/office/drawing/2014/main" id="{249DBED8-6E85-4196-BB7D-EF38052D6620}"/>
              </a:ext>
            </a:extLst>
          </p:cNvPr>
          <p:cNvSpPr txBox="1">
            <a:spLocks/>
          </p:cNvSpPr>
          <p:nvPr/>
        </p:nvSpPr>
        <p:spPr>
          <a:xfrm>
            <a:off x="570199" y="2946593"/>
            <a:ext cx="4757551" cy="83983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1pPr>
            <a:lvl2pPr marL="914400" marR="0" lvl="1"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2pPr>
            <a:lvl3pPr marL="1371600" marR="0" lvl="2"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3pPr>
            <a:lvl4pPr marL="1828800" marR="0" lvl="3"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4pPr>
            <a:lvl5pPr marL="2286000" marR="0" lvl="4"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5pPr>
            <a:lvl6pPr marL="2743200" marR="0" lvl="5"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6pPr>
            <a:lvl7pPr marL="3200400" marR="0" lvl="6"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7pPr>
            <a:lvl8pPr marL="3657600" marR="0" lvl="7"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8pPr>
            <a:lvl9pPr marL="4114800" marR="0" lvl="8" indent="-304800" algn="l" rtl="0">
              <a:lnSpc>
                <a:spcPct val="115000"/>
              </a:lnSpc>
              <a:spcBef>
                <a:spcPts val="1000"/>
              </a:spcBef>
              <a:spcAft>
                <a:spcPts val="1000"/>
              </a:spcAft>
              <a:buClr>
                <a:schemeClr val="lt1"/>
              </a:buClr>
              <a:buSzPts val="1200"/>
              <a:buFont typeface="Varela"/>
              <a:buChar char="╶"/>
              <a:defRPr sz="1200" b="0" i="0" u="none" strike="noStrike" cap="none">
                <a:solidFill>
                  <a:schemeClr val="lt1"/>
                </a:solidFill>
                <a:latin typeface="Varela"/>
                <a:ea typeface="Varela"/>
                <a:cs typeface="Varela"/>
                <a:sym typeface="Varela"/>
              </a:defRPr>
            </a:lvl9pPr>
          </a:lstStyle>
          <a:p>
            <a:pPr marL="203195" indent="0" defTabSz="1219170">
              <a:buClr>
                <a:srgbClr val="FFFFFF"/>
              </a:buClr>
              <a:buNone/>
            </a:pPr>
            <a:r>
              <a:rPr lang="es-ES" sz="2133" kern="0" dirty="0">
                <a:solidFill>
                  <a:srgbClr val="FFFFFF"/>
                </a:solidFill>
              </a:rPr>
              <a:t>- Es interpretado, no compilado.</a:t>
            </a:r>
            <a:r>
              <a:rPr lang="es-ES" sz="2133" b="1" kern="0" dirty="0">
                <a:ln w="12700">
                  <a:solidFill>
                    <a:srgbClr val="8BBCE4"/>
                  </a:solidFill>
                  <a:prstDash val="solid"/>
                </a:ln>
                <a:pattFill prst="pct50">
                  <a:fgClr>
                    <a:srgbClr val="8BBCE4"/>
                  </a:fgClr>
                  <a:bgClr>
                    <a:srgbClr val="8BBCE4">
                      <a:lumMod val="20000"/>
                      <a:lumOff val="80000"/>
                    </a:srgbClr>
                  </a:bgClr>
                </a:pattFill>
                <a:effectLst>
                  <a:outerShdw dist="38100" dir="2640000" algn="bl" rotWithShape="0">
                    <a:srgbClr val="8BBCE4"/>
                  </a:outerShdw>
                </a:effectLst>
              </a:rPr>
              <a:t>	</a:t>
            </a:r>
            <a:endParaRPr lang="es-ES" sz="2133" kern="0" dirty="0">
              <a:solidFill>
                <a:srgbClr val="FFFFFF"/>
              </a:solidFill>
            </a:endParaRPr>
          </a:p>
        </p:txBody>
      </p:sp>
      <p:sp>
        <p:nvSpPr>
          <p:cNvPr id="18" name="Marcador de contenido 2">
            <a:extLst>
              <a:ext uri="{FF2B5EF4-FFF2-40B4-BE49-F238E27FC236}">
                <a16:creationId xmlns:a16="http://schemas.microsoft.com/office/drawing/2014/main" id="{BD56ADA1-C8B0-4F13-A6A5-67AB5D5DEC42}"/>
              </a:ext>
            </a:extLst>
          </p:cNvPr>
          <p:cNvSpPr txBox="1">
            <a:spLocks/>
          </p:cNvSpPr>
          <p:nvPr/>
        </p:nvSpPr>
        <p:spPr>
          <a:xfrm>
            <a:off x="570199" y="3603735"/>
            <a:ext cx="4757551" cy="83983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1pPr>
            <a:lvl2pPr marL="914400" marR="0" lvl="1"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2pPr>
            <a:lvl3pPr marL="1371600" marR="0" lvl="2"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3pPr>
            <a:lvl4pPr marL="1828800" marR="0" lvl="3"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4pPr>
            <a:lvl5pPr marL="2286000" marR="0" lvl="4"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5pPr>
            <a:lvl6pPr marL="2743200" marR="0" lvl="5"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6pPr>
            <a:lvl7pPr marL="3200400" marR="0" lvl="6"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7pPr>
            <a:lvl8pPr marL="3657600" marR="0" lvl="7"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8pPr>
            <a:lvl9pPr marL="4114800" marR="0" lvl="8" indent="-304800" algn="l" rtl="0">
              <a:lnSpc>
                <a:spcPct val="115000"/>
              </a:lnSpc>
              <a:spcBef>
                <a:spcPts val="1000"/>
              </a:spcBef>
              <a:spcAft>
                <a:spcPts val="1000"/>
              </a:spcAft>
              <a:buClr>
                <a:schemeClr val="lt1"/>
              </a:buClr>
              <a:buSzPts val="1200"/>
              <a:buFont typeface="Varela"/>
              <a:buChar char="╶"/>
              <a:defRPr sz="1200" b="0" i="0" u="none" strike="noStrike" cap="none">
                <a:solidFill>
                  <a:schemeClr val="lt1"/>
                </a:solidFill>
                <a:latin typeface="Varela"/>
                <a:ea typeface="Varela"/>
                <a:cs typeface="Varela"/>
                <a:sym typeface="Varela"/>
              </a:defRPr>
            </a:lvl9pPr>
          </a:lstStyle>
          <a:p>
            <a:pPr marL="203195" indent="0" defTabSz="1219170">
              <a:buClr>
                <a:srgbClr val="FFFFFF"/>
              </a:buClr>
              <a:buNone/>
            </a:pPr>
            <a:r>
              <a:rPr lang="es-ES" sz="2133" kern="0" dirty="0">
                <a:solidFill>
                  <a:srgbClr val="FFFFFF"/>
                </a:solidFill>
              </a:rPr>
              <a:t>- Es de respuesta inmediata.</a:t>
            </a:r>
            <a:r>
              <a:rPr lang="es-ES" sz="2133" b="1" kern="0" dirty="0">
                <a:ln w="12700">
                  <a:solidFill>
                    <a:srgbClr val="8BBCE4"/>
                  </a:solidFill>
                  <a:prstDash val="solid"/>
                </a:ln>
                <a:pattFill prst="pct50">
                  <a:fgClr>
                    <a:srgbClr val="8BBCE4"/>
                  </a:fgClr>
                  <a:bgClr>
                    <a:srgbClr val="8BBCE4">
                      <a:lumMod val="20000"/>
                      <a:lumOff val="80000"/>
                    </a:srgbClr>
                  </a:bgClr>
                </a:pattFill>
                <a:effectLst>
                  <a:outerShdw dist="38100" dir="2640000" algn="bl" rotWithShape="0">
                    <a:srgbClr val="8BBCE4"/>
                  </a:outerShdw>
                </a:effectLst>
              </a:rPr>
              <a:t>	</a:t>
            </a:r>
            <a:endParaRPr lang="es-ES" sz="2133" kern="0" dirty="0">
              <a:solidFill>
                <a:srgbClr val="FFFFFF"/>
              </a:solidFill>
            </a:endParaRPr>
          </a:p>
        </p:txBody>
      </p:sp>
      <p:sp>
        <p:nvSpPr>
          <p:cNvPr id="20" name="Marcador de contenido 2">
            <a:extLst>
              <a:ext uri="{FF2B5EF4-FFF2-40B4-BE49-F238E27FC236}">
                <a16:creationId xmlns:a16="http://schemas.microsoft.com/office/drawing/2014/main" id="{4B977BAA-175F-47C0-89B0-9CF49A09C896}"/>
              </a:ext>
            </a:extLst>
          </p:cNvPr>
          <p:cNvSpPr txBox="1">
            <a:spLocks/>
          </p:cNvSpPr>
          <p:nvPr/>
        </p:nvSpPr>
        <p:spPr>
          <a:xfrm>
            <a:off x="570200" y="4352223"/>
            <a:ext cx="5800121" cy="83983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1pPr>
            <a:lvl2pPr marL="914400" marR="0" lvl="1"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2pPr>
            <a:lvl3pPr marL="1371600" marR="0" lvl="2"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3pPr>
            <a:lvl4pPr marL="1828800" marR="0" lvl="3"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4pPr>
            <a:lvl5pPr marL="2286000" marR="0" lvl="4"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5pPr>
            <a:lvl6pPr marL="2743200" marR="0" lvl="5"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6pPr>
            <a:lvl7pPr marL="3200400" marR="0" lvl="6"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7pPr>
            <a:lvl8pPr marL="3657600" marR="0" lvl="7"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8pPr>
            <a:lvl9pPr marL="4114800" marR="0" lvl="8" indent="-304800" algn="l" rtl="0">
              <a:lnSpc>
                <a:spcPct val="115000"/>
              </a:lnSpc>
              <a:spcBef>
                <a:spcPts val="1000"/>
              </a:spcBef>
              <a:spcAft>
                <a:spcPts val="1000"/>
              </a:spcAft>
              <a:buClr>
                <a:schemeClr val="lt1"/>
              </a:buClr>
              <a:buSzPts val="1200"/>
              <a:buFont typeface="Varela"/>
              <a:buChar char="╶"/>
              <a:defRPr sz="1200" b="0" i="0" u="none" strike="noStrike" cap="none">
                <a:solidFill>
                  <a:schemeClr val="lt1"/>
                </a:solidFill>
                <a:latin typeface="Varela"/>
                <a:ea typeface="Varela"/>
                <a:cs typeface="Varela"/>
                <a:sym typeface="Varela"/>
              </a:defRPr>
            </a:lvl9pPr>
          </a:lstStyle>
          <a:p>
            <a:pPr marL="203195" indent="0" defTabSz="1219170">
              <a:buClr>
                <a:srgbClr val="FFFFFF"/>
              </a:buClr>
              <a:buNone/>
            </a:pPr>
            <a:r>
              <a:rPr lang="es-ES" sz="2133" kern="0" dirty="0">
                <a:solidFill>
                  <a:srgbClr val="FFFFFF"/>
                </a:solidFill>
              </a:rPr>
              <a:t>- Agrega interactividad a los sitios web.</a:t>
            </a:r>
            <a:r>
              <a:rPr lang="es-ES" sz="2133" b="1" kern="0" dirty="0">
                <a:ln w="12700">
                  <a:solidFill>
                    <a:srgbClr val="8BBCE4"/>
                  </a:solidFill>
                  <a:prstDash val="solid"/>
                </a:ln>
                <a:pattFill prst="pct50">
                  <a:fgClr>
                    <a:srgbClr val="8BBCE4"/>
                  </a:fgClr>
                  <a:bgClr>
                    <a:srgbClr val="8BBCE4">
                      <a:lumMod val="20000"/>
                      <a:lumOff val="80000"/>
                    </a:srgbClr>
                  </a:bgClr>
                </a:pattFill>
                <a:effectLst>
                  <a:outerShdw dist="38100" dir="2640000" algn="bl" rotWithShape="0">
                    <a:srgbClr val="8BBCE4"/>
                  </a:outerShdw>
                </a:effectLst>
              </a:rPr>
              <a:t>	</a:t>
            </a:r>
            <a:endParaRPr lang="es-ES" sz="2133" kern="0" dirty="0">
              <a:solidFill>
                <a:srgbClr val="FFFFFF"/>
              </a:solidFill>
            </a:endParaRPr>
          </a:p>
        </p:txBody>
      </p:sp>
      <p:sp>
        <p:nvSpPr>
          <p:cNvPr id="22" name="Marcador de contenido 2">
            <a:extLst>
              <a:ext uri="{FF2B5EF4-FFF2-40B4-BE49-F238E27FC236}">
                <a16:creationId xmlns:a16="http://schemas.microsoft.com/office/drawing/2014/main" id="{4EF06722-65B1-4E53-8DBC-9147D6BAFA98}"/>
              </a:ext>
            </a:extLst>
          </p:cNvPr>
          <p:cNvSpPr txBox="1">
            <a:spLocks/>
          </p:cNvSpPr>
          <p:nvPr/>
        </p:nvSpPr>
        <p:spPr>
          <a:xfrm>
            <a:off x="570199" y="5108003"/>
            <a:ext cx="6308120" cy="83983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1pPr>
            <a:lvl2pPr marL="914400" marR="0" lvl="1"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2pPr>
            <a:lvl3pPr marL="1371600" marR="0" lvl="2"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3pPr>
            <a:lvl4pPr marL="1828800" marR="0" lvl="3"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4pPr>
            <a:lvl5pPr marL="2286000" marR="0" lvl="4"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5pPr>
            <a:lvl6pPr marL="2743200" marR="0" lvl="5"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6pPr>
            <a:lvl7pPr marL="3200400" marR="0" lvl="6"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7pPr>
            <a:lvl8pPr marL="3657600" marR="0" lvl="7" indent="-304800" algn="l" rtl="0">
              <a:lnSpc>
                <a:spcPct val="115000"/>
              </a:lnSpc>
              <a:spcBef>
                <a:spcPts val="1000"/>
              </a:spcBef>
              <a:spcAft>
                <a:spcPts val="0"/>
              </a:spcAft>
              <a:buClr>
                <a:schemeClr val="lt1"/>
              </a:buClr>
              <a:buSzPts val="1200"/>
              <a:buFont typeface="Varela"/>
              <a:buChar char="╶"/>
              <a:defRPr sz="1200" b="0" i="0" u="none" strike="noStrike" cap="none">
                <a:solidFill>
                  <a:schemeClr val="lt1"/>
                </a:solidFill>
                <a:latin typeface="Varela"/>
                <a:ea typeface="Varela"/>
                <a:cs typeface="Varela"/>
                <a:sym typeface="Varela"/>
              </a:defRPr>
            </a:lvl8pPr>
            <a:lvl9pPr marL="4114800" marR="0" lvl="8" indent="-304800" algn="l" rtl="0">
              <a:lnSpc>
                <a:spcPct val="115000"/>
              </a:lnSpc>
              <a:spcBef>
                <a:spcPts val="1000"/>
              </a:spcBef>
              <a:spcAft>
                <a:spcPts val="1000"/>
              </a:spcAft>
              <a:buClr>
                <a:schemeClr val="lt1"/>
              </a:buClr>
              <a:buSzPts val="1200"/>
              <a:buFont typeface="Varela"/>
              <a:buChar char="╶"/>
              <a:defRPr sz="1200" b="0" i="0" u="none" strike="noStrike" cap="none">
                <a:solidFill>
                  <a:schemeClr val="lt1"/>
                </a:solidFill>
                <a:latin typeface="Varela"/>
                <a:ea typeface="Varela"/>
                <a:cs typeface="Varela"/>
                <a:sym typeface="Varela"/>
              </a:defRPr>
            </a:lvl9pPr>
          </a:lstStyle>
          <a:p>
            <a:pPr marL="203195" indent="0" defTabSz="1219170">
              <a:buClr>
                <a:srgbClr val="FFFFFF"/>
              </a:buClr>
              <a:buNone/>
            </a:pPr>
            <a:r>
              <a:rPr lang="es-ES" sz="2133" kern="0" dirty="0">
                <a:solidFill>
                  <a:srgbClr val="FFFFFF"/>
                </a:solidFill>
              </a:rPr>
              <a:t>- Proporciona efectos visuales dinámicos.</a:t>
            </a:r>
          </a:p>
        </p:txBody>
      </p:sp>
      <p:sp>
        <p:nvSpPr>
          <p:cNvPr id="8" name="Rectángulo: esquinas redondeadas 7">
            <a:extLst>
              <a:ext uri="{FF2B5EF4-FFF2-40B4-BE49-F238E27FC236}">
                <a16:creationId xmlns:a16="http://schemas.microsoft.com/office/drawing/2014/main" id="{BB9F1387-5B21-4B9A-862B-6F0669CF40FA}"/>
              </a:ext>
            </a:extLst>
          </p:cNvPr>
          <p:cNvSpPr/>
          <p:nvPr/>
        </p:nvSpPr>
        <p:spPr>
          <a:xfrm>
            <a:off x="421077" y="444936"/>
            <a:ext cx="4757550" cy="93046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CARACTERÍSTICAS DE JAVASCRIPT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1000" fill="hold"/>
                                        <p:tgtEl>
                                          <p:spTgt spid="16"/>
                                        </p:tgtEl>
                                        <p:attrNameLst>
                                          <p:attrName>ppt_x</p:attrName>
                                        </p:attrNameLst>
                                      </p:cBhvr>
                                      <p:tavLst>
                                        <p:tav tm="0">
                                          <p:val>
                                            <p:strVal val="0-#ppt_w/2"/>
                                          </p:val>
                                        </p:tav>
                                        <p:tav tm="100000">
                                          <p:val>
                                            <p:strVal val="#ppt_x"/>
                                          </p:val>
                                        </p:tav>
                                      </p:tavLst>
                                    </p:anim>
                                    <p:anim calcmode="lin" valueType="num">
                                      <p:cBhvr additive="base">
                                        <p:cTn id="13" dur="10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accel="49000" decel="4900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1000" fill="hold"/>
                                        <p:tgtEl>
                                          <p:spTgt spid="17"/>
                                        </p:tgtEl>
                                        <p:attrNameLst>
                                          <p:attrName>ppt_x</p:attrName>
                                        </p:attrNameLst>
                                      </p:cBhvr>
                                      <p:tavLst>
                                        <p:tav tm="0">
                                          <p:val>
                                            <p:strVal val="0-#ppt_w/2"/>
                                          </p:val>
                                        </p:tav>
                                        <p:tav tm="100000">
                                          <p:val>
                                            <p:strVal val="#ppt_x"/>
                                          </p:val>
                                        </p:tav>
                                      </p:tavLst>
                                    </p:anim>
                                    <p:anim calcmode="lin" valueType="num">
                                      <p:cBhvr additive="base">
                                        <p:cTn id="19" dur="10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accel="49000" decel="4900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1000" fill="hold"/>
                                        <p:tgtEl>
                                          <p:spTgt spid="18"/>
                                        </p:tgtEl>
                                        <p:attrNameLst>
                                          <p:attrName>ppt_x</p:attrName>
                                        </p:attrNameLst>
                                      </p:cBhvr>
                                      <p:tavLst>
                                        <p:tav tm="0">
                                          <p:val>
                                            <p:strVal val="0-#ppt_w/2"/>
                                          </p:val>
                                        </p:tav>
                                        <p:tav tm="100000">
                                          <p:val>
                                            <p:strVal val="#ppt_x"/>
                                          </p:val>
                                        </p:tav>
                                      </p:tavLst>
                                    </p:anim>
                                    <p:anim calcmode="lin" valueType="num">
                                      <p:cBhvr additive="base">
                                        <p:cTn id="25" dur="10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accel="49000" decel="49000" fill="hold" grpId="0" nodeType="click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1000" fill="hold"/>
                                        <p:tgtEl>
                                          <p:spTgt spid="20"/>
                                        </p:tgtEl>
                                        <p:attrNameLst>
                                          <p:attrName>ppt_x</p:attrName>
                                        </p:attrNameLst>
                                      </p:cBhvr>
                                      <p:tavLst>
                                        <p:tav tm="0">
                                          <p:val>
                                            <p:strVal val="0-#ppt_w/2"/>
                                          </p:val>
                                        </p:tav>
                                        <p:tav tm="100000">
                                          <p:val>
                                            <p:strVal val="#ppt_x"/>
                                          </p:val>
                                        </p:tav>
                                      </p:tavLst>
                                    </p:anim>
                                    <p:anim calcmode="lin" valueType="num">
                                      <p:cBhvr additive="base">
                                        <p:cTn id="31" dur="10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accel="49000" decel="49000" fill="hold" grpId="0" nodeType="click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additive="base">
                                        <p:cTn id="36" dur="1000" fill="hold"/>
                                        <p:tgtEl>
                                          <p:spTgt spid="22"/>
                                        </p:tgtEl>
                                        <p:attrNameLst>
                                          <p:attrName>ppt_x</p:attrName>
                                        </p:attrNameLst>
                                      </p:cBhvr>
                                      <p:tavLst>
                                        <p:tav tm="0">
                                          <p:val>
                                            <p:strVal val="0-#ppt_w/2"/>
                                          </p:val>
                                        </p:tav>
                                        <p:tav tm="100000">
                                          <p:val>
                                            <p:strVal val="#ppt_x"/>
                                          </p:val>
                                        </p:tav>
                                      </p:tavLst>
                                    </p:anim>
                                    <p:anim calcmode="lin" valueType="num">
                                      <p:cBhvr additive="base">
                                        <p:cTn id="37"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20" grpId="0"/>
      <p:bldP spid="22" grpId="0"/>
      <p:bldP spid="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CONDICIONALES</a:t>
            </a:r>
            <a:endParaRPr lang="es-ES" sz="1867"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868943" y="1986730"/>
            <a:ext cx="2616824"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err="1">
                <a:solidFill>
                  <a:srgbClr val="FFFFFF"/>
                </a:solidFill>
              </a:rPr>
              <a:t>If</a:t>
            </a:r>
            <a:r>
              <a:rPr lang="es-ES" sz="3200" kern="0" dirty="0">
                <a:solidFill>
                  <a:srgbClr val="FFFFFF"/>
                </a:solidFill>
              </a:rPr>
              <a:t>…</a:t>
            </a:r>
            <a:r>
              <a:rPr lang="es-ES" sz="3200" kern="0" dirty="0" err="1">
                <a:solidFill>
                  <a:srgbClr val="FFFFFF"/>
                </a:solidFill>
              </a:rPr>
              <a:t>else</a:t>
            </a:r>
            <a:endParaRPr lang="es-ES" sz="3200" kern="0" dirty="0">
              <a:solidFill>
                <a:srgbClr val="FFFFFF"/>
              </a:solidFill>
            </a:endParaRP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1026201" y="3271753"/>
            <a:ext cx="9916120" cy="18082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kern="0" dirty="0" err="1">
                <a:solidFill>
                  <a:srgbClr val="00B0F0"/>
                </a:solidFill>
              </a:rPr>
              <a:t>If</a:t>
            </a:r>
            <a:r>
              <a:rPr lang="es-ES" sz="2667" kern="0" dirty="0">
                <a:solidFill>
                  <a:srgbClr val="00B0F0"/>
                </a:solidFill>
              </a:rPr>
              <a:t>(</a:t>
            </a:r>
            <a:r>
              <a:rPr lang="es-ES" sz="2667" kern="0" dirty="0">
                <a:solidFill>
                  <a:srgbClr val="92D050"/>
                </a:solidFill>
              </a:rPr>
              <a:t>condición a cumplir</a:t>
            </a:r>
            <a:r>
              <a:rPr lang="es-ES" sz="2667" kern="0" dirty="0">
                <a:solidFill>
                  <a:srgbClr val="00B0F0"/>
                </a:solidFill>
              </a:rPr>
              <a:t>){</a:t>
            </a:r>
            <a:r>
              <a:rPr lang="es-ES" sz="2667" kern="0" dirty="0">
                <a:solidFill>
                  <a:srgbClr val="92D050"/>
                </a:solidFill>
              </a:rPr>
              <a:t>sentencia a ejecutar</a:t>
            </a:r>
            <a:r>
              <a:rPr lang="es-ES" sz="2667" kern="0" dirty="0">
                <a:solidFill>
                  <a:srgbClr val="00B0F0"/>
                </a:solidFill>
              </a:rPr>
              <a:t>}</a:t>
            </a:r>
          </a:p>
          <a:p>
            <a:pPr marL="186262" indent="0" defTabSz="1219170">
              <a:buClr>
                <a:srgbClr val="FFFFFF"/>
              </a:buClr>
              <a:buNone/>
            </a:pPr>
            <a:r>
              <a:rPr lang="es-ES" sz="2667" kern="0" dirty="0" err="1">
                <a:solidFill>
                  <a:srgbClr val="00B0F0"/>
                </a:solidFill>
              </a:rPr>
              <a:t>else</a:t>
            </a:r>
            <a:r>
              <a:rPr lang="es-ES" sz="2667" kern="0" dirty="0">
                <a:solidFill>
                  <a:srgbClr val="00B0F0"/>
                </a:solidFill>
              </a:rPr>
              <a:t> </a:t>
            </a:r>
            <a:r>
              <a:rPr lang="es-ES" sz="2667" kern="0" dirty="0" err="1">
                <a:solidFill>
                  <a:srgbClr val="00B0F0"/>
                </a:solidFill>
              </a:rPr>
              <a:t>if</a:t>
            </a:r>
            <a:r>
              <a:rPr lang="es-ES" sz="2667" kern="0" dirty="0">
                <a:solidFill>
                  <a:srgbClr val="00B0F0"/>
                </a:solidFill>
              </a:rPr>
              <a:t>(</a:t>
            </a:r>
            <a:r>
              <a:rPr lang="es-ES" sz="2667" kern="0" dirty="0">
                <a:solidFill>
                  <a:srgbClr val="92D050"/>
                </a:solidFill>
              </a:rPr>
              <a:t>condición a cumplir</a:t>
            </a:r>
            <a:r>
              <a:rPr lang="es-ES" sz="2667" kern="0" dirty="0">
                <a:solidFill>
                  <a:srgbClr val="00B0F0"/>
                </a:solidFill>
              </a:rPr>
              <a:t>){</a:t>
            </a:r>
            <a:r>
              <a:rPr lang="es-ES" sz="2667" kern="0" dirty="0">
                <a:solidFill>
                  <a:srgbClr val="92D050"/>
                </a:solidFill>
              </a:rPr>
              <a:t>sentencia a ejecutar</a:t>
            </a:r>
            <a:r>
              <a:rPr lang="es-ES" sz="2667" kern="0" dirty="0">
                <a:solidFill>
                  <a:srgbClr val="00B0F0"/>
                </a:solidFill>
              </a:rPr>
              <a:t>}</a:t>
            </a:r>
          </a:p>
          <a:p>
            <a:pPr marL="186262" indent="0" defTabSz="1219170">
              <a:buClr>
                <a:srgbClr val="FFFFFF"/>
              </a:buClr>
              <a:buNone/>
            </a:pPr>
            <a:r>
              <a:rPr lang="es-ES" sz="2667" kern="0" dirty="0" err="1">
                <a:solidFill>
                  <a:srgbClr val="00B0F0"/>
                </a:solidFill>
              </a:rPr>
              <a:t>else</a:t>
            </a:r>
            <a:r>
              <a:rPr lang="es-ES" sz="2667" kern="0" dirty="0">
                <a:solidFill>
                  <a:srgbClr val="00B0F0"/>
                </a:solidFill>
              </a:rPr>
              <a:t>{</a:t>
            </a:r>
            <a:r>
              <a:rPr lang="es-ES" sz="2667" kern="0" dirty="0">
                <a:solidFill>
                  <a:srgbClr val="92D050"/>
                </a:solidFill>
              </a:rPr>
              <a:t>sentencia a ejecutar en caso de no cumplirse la  condición</a:t>
            </a:r>
            <a:r>
              <a:rPr lang="es-ES" sz="2667" kern="0" dirty="0">
                <a:solidFill>
                  <a:srgbClr val="00B0F0"/>
                </a:solidFill>
              </a:rPr>
              <a:t>}</a:t>
            </a:r>
          </a:p>
          <a:p>
            <a:pPr marL="186262" indent="0" defTabSz="1219170">
              <a:buClr>
                <a:srgbClr val="FFFFFF"/>
              </a:buClr>
              <a:buNone/>
            </a:pPr>
            <a:endParaRPr lang="es-ES" sz="2400" kern="0" dirty="0">
              <a:solidFill>
                <a:srgbClr val="00B0F0"/>
              </a:solidFill>
            </a:endParaRPr>
          </a:p>
        </p:txBody>
      </p:sp>
    </p:spTree>
    <p:extLst>
      <p:ext uri="{BB962C8B-B14F-4D97-AF65-F5344CB8AC3E}">
        <p14:creationId xmlns:p14="http://schemas.microsoft.com/office/powerpoint/2010/main" val="39941384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4"/>
                    </a14:imgEffect>
                  </a14:imgLayer>
                </a14:imgProps>
              </a:ext>
            </a:extLst>
          </a:blip>
          <a:srcRect/>
          <a:stretch>
            <a:fillRect t="-12000" b="-12000"/>
          </a:stretch>
        </a:blipFill>
        <a:effectLst/>
      </p:bgPr>
    </p:bg>
    <p:spTree>
      <p:nvGrpSpPr>
        <p:cNvPr id="1" name="Shape 96"/>
        <p:cNvGrpSpPr/>
        <p:nvPr/>
      </p:nvGrpSpPr>
      <p:grpSpPr>
        <a:xfrm>
          <a:off x="0" y="0"/>
          <a:ext cx="0" cy="0"/>
          <a:chOff x="0" y="0"/>
          <a:chExt cx="0" cy="0"/>
        </a:xfrm>
      </p:grpSpPr>
      <p:sp>
        <p:nvSpPr>
          <p:cNvPr id="12" name="Google Shape;98;p18">
            <a:extLst>
              <a:ext uri="{FF2B5EF4-FFF2-40B4-BE49-F238E27FC236}">
                <a16:creationId xmlns:a16="http://schemas.microsoft.com/office/drawing/2014/main" id="{0034EF62-F60E-4F3E-96B8-E261F2B4D23B}"/>
              </a:ext>
            </a:extLst>
          </p:cNvPr>
          <p:cNvSpPr txBox="1">
            <a:spLocks/>
          </p:cNvSpPr>
          <p:nvPr/>
        </p:nvSpPr>
        <p:spPr>
          <a:xfrm>
            <a:off x="868943" y="1656625"/>
            <a:ext cx="3479311" cy="83781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err="1">
                <a:solidFill>
                  <a:srgbClr val="FFFFFF"/>
                </a:solidFill>
              </a:rPr>
              <a:t>switch</a:t>
            </a:r>
            <a:r>
              <a:rPr lang="es-ES" sz="3200" kern="0" dirty="0">
                <a:solidFill>
                  <a:srgbClr val="FFFFFF"/>
                </a:solidFill>
              </a:rPr>
              <a:t>…case</a:t>
            </a:r>
          </a:p>
        </p:txBody>
      </p:sp>
      <p:sp>
        <p:nvSpPr>
          <p:cNvPr id="13" name="Google Shape;98;p18">
            <a:extLst>
              <a:ext uri="{FF2B5EF4-FFF2-40B4-BE49-F238E27FC236}">
                <a16:creationId xmlns:a16="http://schemas.microsoft.com/office/drawing/2014/main" id="{46C66683-C6A6-4B2D-8651-CF6C35725721}"/>
              </a:ext>
            </a:extLst>
          </p:cNvPr>
          <p:cNvSpPr txBox="1">
            <a:spLocks/>
          </p:cNvSpPr>
          <p:nvPr/>
        </p:nvSpPr>
        <p:spPr>
          <a:xfrm>
            <a:off x="1438217" y="2260648"/>
            <a:ext cx="8406824" cy="448559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400" kern="0" dirty="0">
                <a:solidFill>
                  <a:srgbClr val="00B0F0"/>
                </a:solidFill>
              </a:rPr>
              <a:t>switch(</a:t>
            </a:r>
            <a:r>
              <a:rPr lang="en-US" sz="2400" kern="0" dirty="0" err="1">
                <a:solidFill>
                  <a:srgbClr val="92D050"/>
                </a:solidFill>
              </a:rPr>
              <a:t>expresion</a:t>
            </a:r>
            <a:r>
              <a:rPr lang="en-US" sz="2400" kern="0" dirty="0">
                <a:solidFill>
                  <a:srgbClr val="00B0F0"/>
                </a:solidFill>
              </a:rPr>
              <a:t>) {</a:t>
            </a:r>
            <a:br>
              <a:rPr lang="en-US" sz="3200" kern="0" dirty="0">
                <a:solidFill>
                  <a:srgbClr val="00B0F0"/>
                </a:solidFill>
              </a:rPr>
            </a:br>
            <a:r>
              <a:rPr lang="en-US" sz="2400" kern="0" dirty="0">
                <a:solidFill>
                  <a:srgbClr val="00B0F0"/>
                </a:solidFill>
              </a:rPr>
              <a:t>  case x:</a:t>
            </a:r>
            <a:br>
              <a:rPr lang="en-US" sz="3200" kern="0" dirty="0">
                <a:solidFill>
                  <a:srgbClr val="00B0F0"/>
                </a:solidFill>
              </a:rPr>
            </a:br>
            <a:r>
              <a:rPr lang="en-US" sz="2400" kern="0" dirty="0">
                <a:solidFill>
                  <a:srgbClr val="00B0F0"/>
                </a:solidFill>
              </a:rPr>
              <a:t>    </a:t>
            </a:r>
            <a:r>
              <a:rPr lang="en-US" sz="2400" kern="0" dirty="0">
                <a:solidFill>
                  <a:srgbClr val="92D050"/>
                </a:solidFill>
              </a:rPr>
              <a:t>// </a:t>
            </a:r>
            <a:r>
              <a:rPr lang="en-US" sz="2400" kern="0" dirty="0" err="1">
                <a:solidFill>
                  <a:srgbClr val="92D050"/>
                </a:solidFill>
              </a:rPr>
              <a:t>sentencia</a:t>
            </a:r>
            <a:r>
              <a:rPr lang="en-US" sz="2400" kern="0" dirty="0">
                <a:solidFill>
                  <a:srgbClr val="92D050"/>
                </a:solidFill>
              </a:rPr>
              <a:t> a </a:t>
            </a:r>
            <a:r>
              <a:rPr lang="en-US" sz="2400" kern="0" dirty="0" err="1">
                <a:solidFill>
                  <a:srgbClr val="92D050"/>
                </a:solidFill>
              </a:rPr>
              <a:t>ejecutar</a:t>
            </a:r>
            <a:r>
              <a:rPr lang="en-US" sz="2400" kern="0" dirty="0">
                <a:solidFill>
                  <a:srgbClr val="92D050"/>
                </a:solidFill>
              </a:rPr>
              <a:t> </a:t>
            </a:r>
            <a:r>
              <a:rPr lang="en-US" sz="2400" kern="0" dirty="0" err="1">
                <a:solidFill>
                  <a:srgbClr val="92D050"/>
                </a:solidFill>
              </a:rPr>
              <a:t>si</a:t>
            </a:r>
            <a:r>
              <a:rPr lang="en-US" sz="2400" kern="0" dirty="0">
                <a:solidFill>
                  <a:srgbClr val="92D050"/>
                </a:solidFill>
              </a:rPr>
              <a:t> se </a:t>
            </a:r>
            <a:r>
              <a:rPr lang="en-US" sz="2400" kern="0" dirty="0" err="1">
                <a:solidFill>
                  <a:srgbClr val="92D050"/>
                </a:solidFill>
              </a:rPr>
              <a:t>cumple</a:t>
            </a:r>
            <a:r>
              <a:rPr lang="en-US" sz="2400" kern="0" dirty="0">
                <a:solidFill>
                  <a:srgbClr val="92D050"/>
                </a:solidFill>
              </a:rPr>
              <a:t> la </a:t>
            </a:r>
            <a:r>
              <a:rPr lang="en-US" sz="2400" kern="0" dirty="0" err="1">
                <a:solidFill>
                  <a:srgbClr val="92D050"/>
                </a:solidFill>
              </a:rPr>
              <a:t>condicion</a:t>
            </a:r>
            <a:r>
              <a:rPr lang="en-US" sz="2400" kern="0" dirty="0">
                <a:solidFill>
                  <a:srgbClr val="92D050"/>
                </a:solidFill>
              </a:rPr>
              <a:t> x</a:t>
            </a:r>
            <a:br>
              <a:rPr lang="en-US" sz="2400" kern="0" dirty="0">
                <a:solidFill>
                  <a:srgbClr val="00B0F0"/>
                </a:solidFill>
              </a:rPr>
            </a:br>
            <a:r>
              <a:rPr lang="en-US" sz="2400" kern="0" dirty="0">
                <a:solidFill>
                  <a:srgbClr val="00B0F0"/>
                </a:solidFill>
              </a:rPr>
              <a:t>    break;</a:t>
            </a:r>
            <a:br>
              <a:rPr lang="en-US" sz="3200" kern="0" dirty="0">
                <a:solidFill>
                  <a:srgbClr val="00B0F0"/>
                </a:solidFill>
              </a:rPr>
            </a:br>
            <a:r>
              <a:rPr lang="en-US" sz="2400" kern="0" dirty="0">
                <a:solidFill>
                  <a:srgbClr val="00B0F0"/>
                </a:solidFill>
              </a:rPr>
              <a:t>  case y:</a:t>
            </a:r>
            <a:br>
              <a:rPr lang="en-US" sz="3200" kern="0" dirty="0">
                <a:solidFill>
                  <a:srgbClr val="00B0F0"/>
                </a:solidFill>
              </a:rPr>
            </a:br>
            <a:r>
              <a:rPr lang="en-US" sz="2400" kern="0" dirty="0">
                <a:solidFill>
                  <a:srgbClr val="00B0F0"/>
                </a:solidFill>
              </a:rPr>
              <a:t>    </a:t>
            </a:r>
            <a:r>
              <a:rPr lang="en-US" sz="2400" kern="0" dirty="0">
                <a:solidFill>
                  <a:srgbClr val="92D050"/>
                </a:solidFill>
              </a:rPr>
              <a:t> // </a:t>
            </a:r>
            <a:r>
              <a:rPr lang="en-US" sz="2400" kern="0" dirty="0" err="1">
                <a:solidFill>
                  <a:srgbClr val="92D050"/>
                </a:solidFill>
              </a:rPr>
              <a:t>sentencia</a:t>
            </a:r>
            <a:r>
              <a:rPr lang="en-US" sz="2400" kern="0" dirty="0">
                <a:solidFill>
                  <a:srgbClr val="92D050"/>
                </a:solidFill>
              </a:rPr>
              <a:t> a </a:t>
            </a:r>
            <a:r>
              <a:rPr lang="en-US" sz="2400" kern="0" dirty="0" err="1">
                <a:solidFill>
                  <a:srgbClr val="92D050"/>
                </a:solidFill>
              </a:rPr>
              <a:t>ejecutar</a:t>
            </a:r>
            <a:r>
              <a:rPr lang="en-US" sz="2400" kern="0" dirty="0">
                <a:solidFill>
                  <a:srgbClr val="92D050"/>
                </a:solidFill>
              </a:rPr>
              <a:t> </a:t>
            </a:r>
            <a:r>
              <a:rPr lang="en-US" sz="2400" kern="0" dirty="0" err="1">
                <a:solidFill>
                  <a:srgbClr val="92D050"/>
                </a:solidFill>
              </a:rPr>
              <a:t>si</a:t>
            </a:r>
            <a:r>
              <a:rPr lang="en-US" sz="2400" kern="0" dirty="0">
                <a:solidFill>
                  <a:srgbClr val="92D050"/>
                </a:solidFill>
              </a:rPr>
              <a:t> se </a:t>
            </a:r>
            <a:r>
              <a:rPr lang="en-US" sz="2400" kern="0" dirty="0" err="1">
                <a:solidFill>
                  <a:srgbClr val="92D050"/>
                </a:solidFill>
              </a:rPr>
              <a:t>cumple</a:t>
            </a:r>
            <a:r>
              <a:rPr lang="en-US" sz="2400" kern="0" dirty="0">
                <a:solidFill>
                  <a:srgbClr val="92D050"/>
                </a:solidFill>
              </a:rPr>
              <a:t> la </a:t>
            </a:r>
            <a:r>
              <a:rPr lang="en-US" sz="2400" kern="0" dirty="0" err="1">
                <a:solidFill>
                  <a:srgbClr val="92D050"/>
                </a:solidFill>
              </a:rPr>
              <a:t>condición</a:t>
            </a:r>
            <a:r>
              <a:rPr lang="en-US" sz="2400" kern="0" dirty="0">
                <a:solidFill>
                  <a:srgbClr val="92D050"/>
                </a:solidFill>
              </a:rPr>
              <a:t> y</a:t>
            </a:r>
            <a:br>
              <a:rPr lang="en-US" sz="2400" kern="0" dirty="0">
                <a:solidFill>
                  <a:srgbClr val="00B0F0"/>
                </a:solidFill>
              </a:rPr>
            </a:br>
            <a:r>
              <a:rPr lang="en-US" sz="2400" kern="0" dirty="0">
                <a:solidFill>
                  <a:srgbClr val="00B0F0"/>
                </a:solidFill>
              </a:rPr>
              <a:t>    break;</a:t>
            </a:r>
            <a:br>
              <a:rPr lang="en-US" sz="3200" kern="0" dirty="0">
                <a:solidFill>
                  <a:srgbClr val="00B0F0"/>
                </a:solidFill>
              </a:rPr>
            </a:br>
            <a:r>
              <a:rPr lang="en-US" sz="2400" kern="0" dirty="0">
                <a:solidFill>
                  <a:srgbClr val="00B0F0"/>
                </a:solidFill>
              </a:rPr>
              <a:t>  default:</a:t>
            </a:r>
            <a:br>
              <a:rPr lang="en-US" sz="3200" kern="0" dirty="0">
                <a:solidFill>
                  <a:srgbClr val="00B0F0"/>
                </a:solidFill>
              </a:rPr>
            </a:br>
            <a:r>
              <a:rPr lang="en-US" sz="2400" kern="0" dirty="0">
                <a:solidFill>
                  <a:srgbClr val="00B0F0"/>
                </a:solidFill>
              </a:rPr>
              <a:t>    </a:t>
            </a:r>
            <a:r>
              <a:rPr lang="en-US" sz="2400" kern="0" dirty="0">
                <a:solidFill>
                  <a:srgbClr val="92D050"/>
                </a:solidFill>
              </a:rPr>
              <a:t> // </a:t>
            </a:r>
            <a:r>
              <a:rPr lang="en-US" sz="2400" kern="0" dirty="0" err="1">
                <a:solidFill>
                  <a:srgbClr val="92D050"/>
                </a:solidFill>
              </a:rPr>
              <a:t>sentencia</a:t>
            </a:r>
            <a:r>
              <a:rPr lang="en-US" sz="2400" kern="0" dirty="0">
                <a:solidFill>
                  <a:srgbClr val="92D050"/>
                </a:solidFill>
              </a:rPr>
              <a:t> a </a:t>
            </a:r>
            <a:r>
              <a:rPr lang="en-US" sz="2400" kern="0" dirty="0" err="1">
                <a:solidFill>
                  <a:srgbClr val="92D050"/>
                </a:solidFill>
              </a:rPr>
              <a:t>ejecutar</a:t>
            </a:r>
            <a:r>
              <a:rPr lang="en-US" sz="2400" kern="0" dirty="0">
                <a:solidFill>
                  <a:srgbClr val="92D050"/>
                </a:solidFill>
              </a:rPr>
              <a:t> </a:t>
            </a:r>
            <a:r>
              <a:rPr lang="en-US" sz="2400" kern="0" dirty="0" err="1">
                <a:solidFill>
                  <a:srgbClr val="92D050"/>
                </a:solidFill>
              </a:rPr>
              <a:t>si</a:t>
            </a:r>
            <a:r>
              <a:rPr lang="en-US" sz="2400" kern="0" dirty="0">
                <a:solidFill>
                  <a:srgbClr val="92D050"/>
                </a:solidFill>
              </a:rPr>
              <a:t> no se </a:t>
            </a:r>
            <a:r>
              <a:rPr lang="en-US" sz="2400" kern="0" dirty="0" err="1">
                <a:solidFill>
                  <a:srgbClr val="92D050"/>
                </a:solidFill>
              </a:rPr>
              <a:t>cumple</a:t>
            </a:r>
            <a:r>
              <a:rPr lang="en-US" sz="2400" kern="0" dirty="0">
                <a:solidFill>
                  <a:srgbClr val="92D050"/>
                </a:solidFill>
              </a:rPr>
              <a:t> </a:t>
            </a:r>
            <a:r>
              <a:rPr lang="en-US" sz="2400" kern="0" dirty="0" err="1">
                <a:solidFill>
                  <a:srgbClr val="92D050"/>
                </a:solidFill>
              </a:rPr>
              <a:t>ninguna</a:t>
            </a:r>
            <a:r>
              <a:rPr lang="en-US" sz="2400" kern="0" dirty="0">
                <a:solidFill>
                  <a:srgbClr val="92D050"/>
                </a:solidFill>
              </a:rPr>
              <a:t> </a:t>
            </a:r>
            <a:r>
              <a:rPr lang="en-US" sz="2400" kern="0" dirty="0" err="1">
                <a:solidFill>
                  <a:srgbClr val="92D050"/>
                </a:solidFill>
              </a:rPr>
              <a:t>condición</a:t>
            </a:r>
            <a:br>
              <a:rPr lang="en-US" sz="2400" kern="0" dirty="0">
                <a:solidFill>
                  <a:srgbClr val="00B0F0"/>
                </a:solidFill>
              </a:rPr>
            </a:br>
            <a:r>
              <a:rPr lang="en-US" sz="2400" kern="0" dirty="0">
                <a:solidFill>
                  <a:srgbClr val="00B0F0"/>
                </a:solidFill>
              </a:rPr>
              <a:t>}</a:t>
            </a:r>
            <a:endParaRPr lang="es-ES" sz="3200" kern="0" dirty="0">
              <a:solidFill>
                <a:srgbClr val="00B0F0"/>
              </a:solidFill>
            </a:endParaRPr>
          </a:p>
          <a:p>
            <a:pPr marL="186262" indent="0" defTabSz="1219170">
              <a:buClr>
                <a:srgbClr val="FFFFFF"/>
              </a:buClr>
              <a:buNone/>
            </a:pPr>
            <a:endParaRPr lang="es-ES" sz="3200" kern="0" dirty="0">
              <a:solidFill>
                <a:srgbClr val="00B0F0"/>
              </a:solidFill>
            </a:endParaRPr>
          </a:p>
        </p:txBody>
      </p:sp>
      <p:sp>
        <p:nvSpPr>
          <p:cNvPr id="8" name="Rectángulo: esquinas redondeadas 7">
            <a:extLst>
              <a:ext uri="{FF2B5EF4-FFF2-40B4-BE49-F238E27FC236}">
                <a16:creationId xmlns:a16="http://schemas.microsoft.com/office/drawing/2014/main" id="{67B0B38E-AB7E-4A40-B77E-42ABF5E646F2}"/>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000"/>
              <a:t>CONDICIONALES</a:t>
            </a:r>
            <a:endParaRPr lang="es-ES" sz="1867" kern="0" dirty="0">
              <a:solidFill>
                <a:srgbClr val="FFFFFF"/>
              </a:solidFill>
              <a:latin typeface="Arial"/>
              <a:sym typeface="Arial"/>
            </a:endParaRPr>
          </a:p>
        </p:txBody>
      </p:sp>
    </p:spTree>
    <p:extLst>
      <p:ext uri="{BB962C8B-B14F-4D97-AF65-F5344CB8AC3E}">
        <p14:creationId xmlns:p14="http://schemas.microsoft.com/office/powerpoint/2010/main" val="253354032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14:bounceEnd="25000">
                                          <p:cBhvr additive="base">
                                            <p:cTn id="12"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0-#ppt_w/2"/>
                                              </p:val>
                                            </p:tav>
                                            <p:tav tm="100000">
                                              <p:val>
                                                <p:strVal val="#ppt_x"/>
                                              </p:val>
                                            </p:tav>
                                          </p:tavLst>
                                        </p:anim>
                                        <p:anim calcmode="lin" valueType="num">
                                          <p:cBhvr additive="base">
                                            <p:cTn id="13"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8" grpId="0" animBg="1"/>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4"/>
                    </a14:imgEffect>
                  </a14:imgLayer>
                </a14:imgProps>
              </a:ext>
            </a:extLst>
          </a:blip>
          <a:srcRect/>
          <a:stretch>
            <a:fillRect t="-13000" b="-13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BUCLES</a:t>
            </a:r>
            <a:endParaRPr lang="es-ES" sz="2000" b="1" kern="0" dirty="0">
              <a:solidFill>
                <a:srgbClr val="FFFFFF"/>
              </a:solidFill>
              <a:latin typeface="Arial"/>
              <a:sym typeface="Arial"/>
            </a:endParaRPr>
          </a:p>
        </p:txBody>
      </p:sp>
      <p:graphicFrame>
        <p:nvGraphicFramePr>
          <p:cNvPr id="2" name="Diagrama 1">
            <a:extLst>
              <a:ext uri="{FF2B5EF4-FFF2-40B4-BE49-F238E27FC236}">
                <a16:creationId xmlns:a16="http://schemas.microsoft.com/office/drawing/2014/main" id="{8FF14B04-9822-481B-BFA6-F28BFFFD2053}"/>
              </a:ext>
            </a:extLst>
          </p:cNvPr>
          <p:cNvGraphicFramePr/>
          <p:nvPr>
            <p:extLst>
              <p:ext uri="{D42A27DB-BD31-4B8C-83A1-F6EECF244321}">
                <p14:modId xmlns:p14="http://schemas.microsoft.com/office/powerpoint/2010/main" val="67310490"/>
              </p:ext>
            </p:extLst>
          </p:nvPr>
        </p:nvGraphicFramePr>
        <p:xfrm>
          <a:off x="1943100" y="1121241"/>
          <a:ext cx="8128000"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05852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
                                            <p:graphicEl>
                                              <a:dgm id="{3446A30D-B664-4844-8E06-38806212F009}"/>
                                            </p:graphicEl>
                                          </p:spTgt>
                                        </p:tgtEl>
                                        <p:attrNameLst>
                                          <p:attrName>style.visibility</p:attrName>
                                        </p:attrNameLst>
                                      </p:cBhvr>
                                      <p:to>
                                        <p:strVal val="visible"/>
                                      </p:to>
                                    </p:set>
                                    <p:animEffect transition="in" filter="wipe(up)">
                                      <p:cBhvr>
                                        <p:cTn id="12" dur="500"/>
                                        <p:tgtEl>
                                          <p:spTgt spid="2">
                                            <p:graphicEl>
                                              <a:dgm id="{3446A30D-B664-4844-8E06-38806212F009}"/>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
                                            <p:graphicEl>
                                              <a:dgm id="{5C9B3EE8-0EBD-466F-AE87-FC04D17964F9}"/>
                                            </p:graphicEl>
                                          </p:spTgt>
                                        </p:tgtEl>
                                        <p:attrNameLst>
                                          <p:attrName>style.visibility</p:attrName>
                                        </p:attrNameLst>
                                      </p:cBhvr>
                                      <p:to>
                                        <p:strVal val="visible"/>
                                      </p:to>
                                    </p:set>
                                    <p:animEffect transition="in" filter="wipe(up)">
                                      <p:cBhvr>
                                        <p:cTn id="17" dur="500"/>
                                        <p:tgtEl>
                                          <p:spTgt spid="2">
                                            <p:graphicEl>
                                              <a:dgm id="{5C9B3EE8-0EBD-466F-AE87-FC04D17964F9}"/>
                                            </p:graphicEl>
                                          </p:spTgt>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2">
                                            <p:graphicEl>
                                              <a:dgm id="{9A073345-703E-4AA5-9B8C-4809F68E54A0}"/>
                                            </p:graphicEl>
                                          </p:spTgt>
                                        </p:tgtEl>
                                        <p:attrNameLst>
                                          <p:attrName>style.visibility</p:attrName>
                                        </p:attrNameLst>
                                      </p:cBhvr>
                                      <p:to>
                                        <p:strVal val="visible"/>
                                      </p:to>
                                    </p:set>
                                    <p:animEffect transition="in" filter="wipe(up)">
                                      <p:cBhvr>
                                        <p:cTn id="20" dur="500"/>
                                        <p:tgtEl>
                                          <p:spTgt spid="2">
                                            <p:graphicEl>
                                              <a:dgm id="{9A073345-703E-4AA5-9B8C-4809F68E54A0}"/>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grpId="0" nodeType="clickEffect">
                                  <p:stCondLst>
                                    <p:cond delay="0"/>
                                  </p:stCondLst>
                                  <p:childTnLst>
                                    <p:set>
                                      <p:cBhvr>
                                        <p:cTn id="24" dur="1" fill="hold">
                                          <p:stCondLst>
                                            <p:cond delay="0"/>
                                          </p:stCondLst>
                                        </p:cTn>
                                        <p:tgtEl>
                                          <p:spTgt spid="2">
                                            <p:graphicEl>
                                              <a:dgm id="{B945A8AF-860B-46F8-8A2E-67FCB2F01CA7}"/>
                                            </p:graphicEl>
                                          </p:spTgt>
                                        </p:tgtEl>
                                        <p:attrNameLst>
                                          <p:attrName>style.visibility</p:attrName>
                                        </p:attrNameLst>
                                      </p:cBhvr>
                                      <p:to>
                                        <p:strVal val="visible"/>
                                      </p:to>
                                    </p:set>
                                    <p:animEffect transition="in" filter="wipe(up)">
                                      <p:cBhvr>
                                        <p:cTn id="25" dur="500"/>
                                        <p:tgtEl>
                                          <p:spTgt spid="2">
                                            <p:graphicEl>
                                              <a:dgm id="{B945A8AF-860B-46F8-8A2E-67FCB2F01CA7}"/>
                                            </p:graphic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2">
                                            <p:graphicEl>
                                              <a:dgm id="{759395B1-CA59-4FE4-8026-02151346DB47}"/>
                                            </p:graphicEl>
                                          </p:spTgt>
                                        </p:tgtEl>
                                        <p:attrNameLst>
                                          <p:attrName>style.visibility</p:attrName>
                                        </p:attrNameLst>
                                      </p:cBhvr>
                                      <p:to>
                                        <p:strVal val="visible"/>
                                      </p:to>
                                    </p:set>
                                    <p:animEffect transition="in" filter="wipe(up)">
                                      <p:cBhvr>
                                        <p:cTn id="30" dur="500"/>
                                        <p:tgtEl>
                                          <p:spTgt spid="2">
                                            <p:graphicEl>
                                              <a:dgm id="{759395B1-CA59-4FE4-8026-02151346DB47}"/>
                                            </p:graphicEl>
                                          </p:spTgt>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2">
                                            <p:graphicEl>
                                              <a:dgm id="{5715A041-422C-4FD0-8925-2417C27255CE}"/>
                                            </p:graphicEl>
                                          </p:spTgt>
                                        </p:tgtEl>
                                        <p:attrNameLst>
                                          <p:attrName>style.visibility</p:attrName>
                                        </p:attrNameLst>
                                      </p:cBhvr>
                                      <p:to>
                                        <p:strVal val="visible"/>
                                      </p:to>
                                    </p:set>
                                    <p:animEffect transition="in" filter="wipe(up)">
                                      <p:cBhvr>
                                        <p:cTn id="33" dur="500"/>
                                        <p:tgtEl>
                                          <p:spTgt spid="2">
                                            <p:graphicEl>
                                              <a:dgm id="{5715A041-422C-4FD0-8925-2417C27255CE}"/>
                                            </p:graphic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2">
                                            <p:graphicEl>
                                              <a:dgm id="{59D1CF2A-35CE-459E-AB2A-3CBC47C8AA4C}"/>
                                            </p:graphicEl>
                                          </p:spTgt>
                                        </p:tgtEl>
                                        <p:attrNameLst>
                                          <p:attrName>style.visibility</p:attrName>
                                        </p:attrNameLst>
                                      </p:cBhvr>
                                      <p:to>
                                        <p:strVal val="visible"/>
                                      </p:to>
                                    </p:set>
                                    <p:animEffect transition="in" filter="wipe(up)">
                                      <p:cBhvr>
                                        <p:cTn id="38" dur="500"/>
                                        <p:tgtEl>
                                          <p:spTgt spid="2">
                                            <p:graphicEl>
                                              <a:dgm id="{59D1CF2A-35CE-459E-AB2A-3CBC47C8AA4C}"/>
                                            </p:graphicEl>
                                          </p:spTgt>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2">
                                            <p:graphicEl>
                                              <a:dgm id="{EC823C76-FB86-424D-9EEB-6E0245546201}"/>
                                            </p:graphicEl>
                                          </p:spTgt>
                                        </p:tgtEl>
                                        <p:attrNameLst>
                                          <p:attrName>style.visibility</p:attrName>
                                        </p:attrNameLst>
                                      </p:cBhvr>
                                      <p:to>
                                        <p:strVal val="visible"/>
                                      </p:to>
                                    </p:set>
                                    <p:animEffect transition="in" filter="wipe(up)">
                                      <p:cBhvr>
                                        <p:cTn id="41" dur="500"/>
                                        <p:tgtEl>
                                          <p:spTgt spid="2">
                                            <p:graphicEl>
                                              <a:dgm id="{EC823C76-FB86-424D-9EEB-6E024554620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Graphic spid="2" grpId="0">
        <p:bldSub>
          <a:bldDgm bld="one"/>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8"/>
                    </a14:imgEffect>
                  </a14:imgLayer>
                </a14:imgProps>
              </a:ext>
            </a:extLst>
          </a:blip>
          <a:srcRect/>
          <a:stretch>
            <a:fillRect/>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5775" y="288339"/>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BUCLE INDETERMINADO</a:t>
            </a:r>
            <a:endParaRPr lang="es-ES" sz="2000" b="1"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405776" y="1986730"/>
            <a:ext cx="2616824"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a:solidFill>
                  <a:srgbClr val="FFFFFF"/>
                </a:solidFill>
              </a:rPr>
              <a:t>FOR</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885145" y="3886777"/>
            <a:ext cx="10651067" cy="22146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667" kern="0" dirty="0">
                <a:solidFill>
                  <a:srgbClr val="00B0F0"/>
                </a:solidFill>
              </a:rPr>
              <a:t>for (</a:t>
            </a:r>
            <a:r>
              <a:rPr lang="en-US" sz="2667" kern="0" dirty="0" err="1">
                <a:solidFill>
                  <a:srgbClr val="00B0F0"/>
                </a:solidFill>
              </a:rPr>
              <a:t>i</a:t>
            </a:r>
            <a:r>
              <a:rPr lang="en-US" sz="2667" kern="0" dirty="0">
                <a:solidFill>
                  <a:srgbClr val="00B0F0"/>
                </a:solidFill>
              </a:rPr>
              <a:t> = 0; </a:t>
            </a:r>
            <a:r>
              <a:rPr lang="en-US" sz="2667" kern="0" dirty="0" err="1">
                <a:solidFill>
                  <a:srgbClr val="00B0F0"/>
                </a:solidFill>
              </a:rPr>
              <a:t>i</a:t>
            </a:r>
            <a:r>
              <a:rPr lang="en-US" sz="2667" kern="0" dirty="0">
                <a:solidFill>
                  <a:srgbClr val="00B0F0"/>
                </a:solidFill>
              </a:rPr>
              <a:t> &lt; 5; </a:t>
            </a:r>
            <a:r>
              <a:rPr lang="en-US" sz="2667" kern="0" dirty="0" err="1">
                <a:solidFill>
                  <a:srgbClr val="00B0F0"/>
                </a:solidFill>
              </a:rPr>
              <a:t>i</a:t>
            </a:r>
            <a:r>
              <a:rPr lang="en-US" sz="2667" kern="0" dirty="0">
                <a:solidFill>
                  <a:srgbClr val="00B0F0"/>
                </a:solidFill>
              </a:rPr>
              <a:t>++) {</a:t>
            </a:r>
            <a:br>
              <a:rPr lang="en-US" sz="4267" kern="0" dirty="0">
                <a:solidFill>
                  <a:srgbClr val="00B0F0"/>
                </a:solidFill>
              </a:rPr>
            </a:br>
            <a:r>
              <a:rPr lang="en-US" sz="2667" kern="0" dirty="0">
                <a:solidFill>
                  <a:srgbClr val="00B0F0"/>
                </a:solidFill>
              </a:rPr>
              <a:t>  </a:t>
            </a:r>
            <a:r>
              <a:rPr lang="en-US" sz="2667" kern="0" dirty="0" err="1">
                <a:solidFill>
                  <a:srgbClr val="92D050"/>
                </a:solidFill>
              </a:rPr>
              <a:t>Sentencia</a:t>
            </a:r>
            <a:r>
              <a:rPr lang="en-US" sz="2667" kern="0" dirty="0">
                <a:solidFill>
                  <a:srgbClr val="92D050"/>
                </a:solidFill>
              </a:rPr>
              <a:t> a </a:t>
            </a:r>
            <a:r>
              <a:rPr lang="en-US" sz="2667" kern="0" dirty="0" err="1">
                <a:solidFill>
                  <a:srgbClr val="92D050"/>
                </a:solidFill>
              </a:rPr>
              <a:t>ejecutar</a:t>
            </a:r>
            <a:r>
              <a:rPr lang="en-US" sz="2667" kern="0" dirty="0">
                <a:solidFill>
                  <a:srgbClr val="00B0F0"/>
                </a:solidFill>
              </a:rPr>
              <a:t>;</a:t>
            </a:r>
            <a:br>
              <a:rPr lang="en-US" sz="4267" kern="0" dirty="0">
                <a:solidFill>
                  <a:srgbClr val="00B0F0"/>
                </a:solidFill>
              </a:rPr>
            </a:br>
            <a:r>
              <a:rPr lang="en-US" sz="2667" kern="0" dirty="0">
                <a:solidFill>
                  <a:srgbClr val="00B0F0"/>
                </a:solidFill>
              </a:rPr>
              <a:t>}</a:t>
            </a:r>
            <a:endParaRPr lang="es-ES" sz="3733" kern="0" dirty="0">
              <a:solidFill>
                <a:srgbClr val="00B0F0"/>
              </a:solidFill>
            </a:endParaRPr>
          </a:p>
        </p:txBody>
      </p:sp>
      <p:sp>
        <p:nvSpPr>
          <p:cNvPr id="7" name="Google Shape;98;p18">
            <a:extLst>
              <a:ext uri="{FF2B5EF4-FFF2-40B4-BE49-F238E27FC236}">
                <a16:creationId xmlns:a16="http://schemas.microsoft.com/office/drawing/2014/main" id="{97543DFA-21DD-42E6-A5FC-B59C9E1B27D4}"/>
              </a:ext>
            </a:extLst>
          </p:cNvPr>
          <p:cNvSpPr txBox="1">
            <a:spLocks/>
          </p:cNvSpPr>
          <p:nvPr/>
        </p:nvSpPr>
        <p:spPr>
          <a:xfrm>
            <a:off x="436792" y="2679362"/>
            <a:ext cx="10823251"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a:solidFill>
                  <a:srgbClr val="FFFFFF"/>
                </a:solidFill>
              </a:rPr>
              <a:t>Recorre un bucle un número determinado de veces</a:t>
            </a:r>
          </a:p>
        </p:txBody>
      </p:sp>
    </p:spTree>
    <p:extLst>
      <p:ext uri="{BB962C8B-B14F-4D97-AF65-F5344CB8AC3E}">
        <p14:creationId xmlns:p14="http://schemas.microsoft.com/office/powerpoint/2010/main" val="345046957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14:bounceEnd="25000">
                                          <p:cBhvr additive="base">
                                            <p:cTn id="18"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0-#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5"/>
                    </a14:imgEffect>
                  </a14:imgLayer>
                </a14:imgProps>
              </a:ext>
            </a:extLst>
          </a:blip>
          <a:srcRect/>
          <a:stretch>
            <a:fillRect l="-11000" r="-11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BUCLES INDETERMINADOS</a:t>
            </a:r>
            <a:endParaRPr lang="es-ES" sz="2000" b="1" kern="0" dirty="0">
              <a:solidFill>
                <a:srgbClr val="FFFFFF"/>
              </a:solidFill>
              <a:latin typeface="Arial"/>
              <a:sym typeface="Arial"/>
            </a:endParaRPr>
          </a:p>
        </p:txBody>
      </p:sp>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405776" y="1986730"/>
            <a:ext cx="2616824"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a:solidFill>
                  <a:srgbClr val="FFFFFF"/>
                </a:solidFill>
              </a:rPr>
              <a:t>WHILE</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550334" y="2752846"/>
            <a:ext cx="8453967" cy="84988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667" kern="0" dirty="0">
                <a:solidFill>
                  <a:srgbClr val="00B0F0"/>
                </a:solidFill>
              </a:rPr>
              <a:t>while(</a:t>
            </a:r>
            <a:r>
              <a:rPr lang="en-US" sz="2667" kern="0" dirty="0" err="1">
                <a:solidFill>
                  <a:srgbClr val="92D050"/>
                </a:solidFill>
              </a:rPr>
              <a:t>condición</a:t>
            </a:r>
            <a:r>
              <a:rPr lang="en-US" sz="2667" kern="0" dirty="0">
                <a:solidFill>
                  <a:srgbClr val="92D050"/>
                </a:solidFill>
              </a:rPr>
              <a:t> a </a:t>
            </a:r>
            <a:r>
              <a:rPr lang="en-US" sz="2667" kern="0" dirty="0" err="1">
                <a:solidFill>
                  <a:srgbClr val="92D050"/>
                </a:solidFill>
              </a:rPr>
              <a:t>cumplir</a:t>
            </a:r>
            <a:r>
              <a:rPr lang="en-US" sz="2667" kern="0" dirty="0">
                <a:solidFill>
                  <a:srgbClr val="00B0F0"/>
                </a:solidFill>
              </a:rPr>
              <a:t>){</a:t>
            </a:r>
            <a:r>
              <a:rPr lang="en-US" sz="2667" kern="0" dirty="0" err="1">
                <a:solidFill>
                  <a:srgbClr val="92D050"/>
                </a:solidFill>
              </a:rPr>
              <a:t>Sentencia</a:t>
            </a:r>
            <a:r>
              <a:rPr lang="en-US" sz="2667" kern="0" dirty="0">
                <a:solidFill>
                  <a:srgbClr val="92D050"/>
                </a:solidFill>
              </a:rPr>
              <a:t> a </a:t>
            </a:r>
            <a:r>
              <a:rPr lang="en-US" sz="2667" kern="0" dirty="0" err="1">
                <a:solidFill>
                  <a:srgbClr val="92D050"/>
                </a:solidFill>
              </a:rPr>
              <a:t>ejecutar</a:t>
            </a:r>
            <a:r>
              <a:rPr lang="en-US" sz="2667" kern="0" dirty="0">
                <a:solidFill>
                  <a:srgbClr val="00B0F0"/>
                </a:solidFill>
              </a:rPr>
              <a:t>}</a:t>
            </a:r>
            <a:endParaRPr lang="es-ES" sz="3733" kern="0" dirty="0">
              <a:solidFill>
                <a:srgbClr val="00B0F0"/>
              </a:solidFill>
            </a:endParaRPr>
          </a:p>
        </p:txBody>
      </p:sp>
      <p:sp>
        <p:nvSpPr>
          <p:cNvPr id="7" name="Google Shape;98;p18">
            <a:extLst>
              <a:ext uri="{FF2B5EF4-FFF2-40B4-BE49-F238E27FC236}">
                <a16:creationId xmlns:a16="http://schemas.microsoft.com/office/drawing/2014/main" id="{7B0DA961-4BCC-47F6-A030-F8180EFBE1E3}"/>
              </a:ext>
            </a:extLst>
          </p:cNvPr>
          <p:cNvSpPr txBox="1">
            <a:spLocks/>
          </p:cNvSpPr>
          <p:nvPr/>
        </p:nvSpPr>
        <p:spPr>
          <a:xfrm>
            <a:off x="405777" y="3721795"/>
            <a:ext cx="2840567"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a:solidFill>
                  <a:srgbClr val="FFFFFF"/>
                </a:solidFill>
              </a:rPr>
              <a:t>DO…WHILE</a:t>
            </a:r>
          </a:p>
        </p:txBody>
      </p:sp>
      <p:sp>
        <p:nvSpPr>
          <p:cNvPr id="8" name="Google Shape;98;p18">
            <a:extLst>
              <a:ext uri="{FF2B5EF4-FFF2-40B4-BE49-F238E27FC236}">
                <a16:creationId xmlns:a16="http://schemas.microsoft.com/office/drawing/2014/main" id="{685C7320-D5F7-4607-AE57-B1FDE2B9B90A}"/>
              </a:ext>
            </a:extLst>
          </p:cNvPr>
          <p:cNvSpPr txBox="1">
            <a:spLocks/>
          </p:cNvSpPr>
          <p:nvPr/>
        </p:nvSpPr>
        <p:spPr>
          <a:xfrm>
            <a:off x="550334" y="4487912"/>
            <a:ext cx="8906309" cy="84988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n-US" sz="2667" kern="0" dirty="0">
                <a:solidFill>
                  <a:srgbClr val="00B0F0"/>
                </a:solidFill>
              </a:rPr>
              <a:t>do{</a:t>
            </a:r>
            <a:r>
              <a:rPr lang="en-US" sz="2667" kern="0" dirty="0" err="1">
                <a:solidFill>
                  <a:srgbClr val="92D050"/>
                </a:solidFill>
              </a:rPr>
              <a:t>Sentencia</a:t>
            </a:r>
            <a:r>
              <a:rPr lang="en-US" sz="2667" kern="0" dirty="0">
                <a:solidFill>
                  <a:srgbClr val="92D050"/>
                </a:solidFill>
              </a:rPr>
              <a:t> a </a:t>
            </a:r>
            <a:r>
              <a:rPr lang="en-US" sz="2667" kern="0" dirty="0" err="1">
                <a:solidFill>
                  <a:srgbClr val="92D050"/>
                </a:solidFill>
              </a:rPr>
              <a:t>ejecutar</a:t>
            </a:r>
            <a:r>
              <a:rPr lang="en-US" sz="2667" kern="0" dirty="0">
                <a:solidFill>
                  <a:srgbClr val="00B0F0"/>
                </a:solidFill>
              </a:rPr>
              <a:t>}while(</a:t>
            </a:r>
            <a:r>
              <a:rPr lang="en-US" sz="2667" kern="0" dirty="0" err="1">
                <a:solidFill>
                  <a:srgbClr val="92D050"/>
                </a:solidFill>
              </a:rPr>
              <a:t>condición</a:t>
            </a:r>
            <a:r>
              <a:rPr lang="en-US" sz="2667" kern="0" dirty="0">
                <a:solidFill>
                  <a:srgbClr val="92D050"/>
                </a:solidFill>
              </a:rPr>
              <a:t> a </a:t>
            </a:r>
            <a:r>
              <a:rPr lang="en-US" sz="2667" kern="0" dirty="0" err="1">
                <a:solidFill>
                  <a:srgbClr val="92D050"/>
                </a:solidFill>
              </a:rPr>
              <a:t>cumplir</a:t>
            </a:r>
            <a:r>
              <a:rPr lang="en-US" sz="2667" kern="0" dirty="0">
                <a:solidFill>
                  <a:srgbClr val="00B0F0"/>
                </a:solidFill>
              </a:rPr>
              <a:t>)</a:t>
            </a:r>
            <a:endParaRPr lang="es-ES" sz="2667" kern="0" dirty="0">
              <a:solidFill>
                <a:srgbClr val="00B0F0"/>
              </a:solidFill>
            </a:endParaRPr>
          </a:p>
        </p:txBody>
      </p:sp>
      <p:sp>
        <p:nvSpPr>
          <p:cNvPr id="9" name="Google Shape;98;p18">
            <a:extLst>
              <a:ext uri="{FF2B5EF4-FFF2-40B4-BE49-F238E27FC236}">
                <a16:creationId xmlns:a16="http://schemas.microsoft.com/office/drawing/2014/main" id="{47B54F43-1CEB-4C80-BFDA-93AE6813EF8E}"/>
              </a:ext>
            </a:extLst>
          </p:cNvPr>
          <p:cNvSpPr txBox="1">
            <a:spLocks/>
          </p:cNvSpPr>
          <p:nvPr/>
        </p:nvSpPr>
        <p:spPr>
          <a:xfrm>
            <a:off x="405776" y="5337793"/>
            <a:ext cx="9474824" cy="1318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1867" kern="0" dirty="0">
                <a:solidFill>
                  <a:srgbClr val="FFFFFF"/>
                </a:solidFill>
              </a:rPr>
              <a:t>La diferencia entre ambos bucles es que con DO…WHILE nos aseguramos de que el código se ejecuta al menos una vez. Con WHILE puede darse el caso de que la condición no se cumpla nunca y la sentencia no se ejecute.</a:t>
            </a:r>
            <a:endParaRPr lang="es-ES" sz="3200" kern="0" dirty="0">
              <a:solidFill>
                <a:srgbClr val="FFFFFF"/>
              </a:solidFill>
            </a:endParaRPr>
          </a:p>
        </p:txBody>
      </p:sp>
    </p:spTree>
    <p:extLst>
      <p:ext uri="{BB962C8B-B14F-4D97-AF65-F5344CB8AC3E}">
        <p14:creationId xmlns:p14="http://schemas.microsoft.com/office/powerpoint/2010/main" val="259440009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14:bounceEnd="25000">
                                          <p:cBhvr additive="base">
                                            <p:cTn id="23"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14:presetBounceEnd="25000">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14:bounceEnd="25000">
                                          <p:cBhvr additive="base">
                                            <p:cTn id="34"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3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0-#ppt_w/2"/>
                                              </p:val>
                                            </p:tav>
                                            <p:tav tm="100000">
                                              <p:val>
                                                <p:strVal val="#ppt_x"/>
                                              </p:val>
                                            </p:tav>
                                          </p:tavLst>
                                        </p:anim>
                                        <p:anim calcmode="lin" valueType="num">
                                          <p:cBhvr additive="base">
                                            <p:cTn id="24"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1000" fill="hold"/>
                                            <p:tgtEl>
                                              <p:spTgt spid="9"/>
                                            </p:tgtEl>
                                            <p:attrNameLst>
                                              <p:attrName>ppt_x</p:attrName>
                                            </p:attrNameLst>
                                          </p:cBhvr>
                                          <p:tavLst>
                                            <p:tav tm="0">
                                              <p:val>
                                                <p:strVal val="0-#ppt_w/2"/>
                                              </p:val>
                                            </p:tav>
                                            <p:tav tm="100000">
                                              <p:val>
                                                <p:strVal val="#ppt_x"/>
                                              </p:val>
                                            </p:tav>
                                          </p:tavLst>
                                        </p:anim>
                                        <p:anim calcmode="lin" valueType="num">
                                          <p:cBhvr additive="base">
                                            <p:cTn id="3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5" grpId="0"/>
          <p:bldP spid="6" grpId="0"/>
          <p:bldP spid="7" grpId="0"/>
          <p:bldP spid="8" grpId="0"/>
          <p:bldP spid="9"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3000" b="-3000"/>
          </a:stretch>
        </a:blipFill>
        <a:effectLst/>
      </p:bgPr>
    </p:bg>
    <p:spTree>
      <p:nvGrpSpPr>
        <p:cNvPr id="1" name="Shape 96"/>
        <p:cNvGrpSpPr/>
        <p:nvPr/>
      </p:nvGrpSpPr>
      <p:grpSpPr>
        <a:xfrm>
          <a:off x="0" y="0"/>
          <a:ext cx="0" cy="0"/>
          <a:chOff x="0" y="0"/>
          <a:chExt cx="0" cy="0"/>
        </a:xfrm>
      </p:grpSpPr>
      <p:sp>
        <p:nvSpPr>
          <p:cNvPr id="5" name="Google Shape;98;p18">
            <a:extLst>
              <a:ext uri="{FF2B5EF4-FFF2-40B4-BE49-F238E27FC236}">
                <a16:creationId xmlns:a16="http://schemas.microsoft.com/office/drawing/2014/main" id="{8C0CC662-4C49-4424-999F-BFB9A055CFC7}"/>
              </a:ext>
            </a:extLst>
          </p:cNvPr>
          <p:cNvSpPr txBox="1">
            <a:spLocks/>
          </p:cNvSpPr>
          <p:nvPr/>
        </p:nvSpPr>
        <p:spPr>
          <a:xfrm>
            <a:off x="405776" y="1986730"/>
            <a:ext cx="3175624" cy="7496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3200" kern="0" dirty="0">
                <a:solidFill>
                  <a:srgbClr val="FFFFFF"/>
                </a:solidFill>
              </a:rPr>
              <a:t>DO…WHILE</a:t>
            </a:r>
          </a:p>
        </p:txBody>
      </p:sp>
      <p:sp>
        <p:nvSpPr>
          <p:cNvPr id="6" name="Google Shape;98;p18">
            <a:extLst>
              <a:ext uri="{FF2B5EF4-FFF2-40B4-BE49-F238E27FC236}">
                <a16:creationId xmlns:a16="http://schemas.microsoft.com/office/drawing/2014/main" id="{36A9ABC6-233A-4FEF-8911-DE2A4D7CF96A}"/>
              </a:ext>
            </a:extLst>
          </p:cNvPr>
          <p:cNvSpPr txBox="1">
            <a:spLocks/>
          </p:cNvSpPr>
          <p:nvPr/>
        </p:nvSpPr>
        <p:spPr>
          <a:xfrm>
            <a:off x="563033" y="3271752"/>
            <a:ext cx="10651067" cy="338414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1pPr>
            <a:lvl2pPr marL="914400" marR="0" lvl="1"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2pPr>
            <a:lvl3pPr marL="1371600" marR="0" lvl="2"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3pPr>
            <a:lvl4pPr marL="1828800" marR="0" lvl="3"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4pPr>
            <a:lvl5pPr marL="2286000" marR="0" lvl="4"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5pPr>
            <a:lvl6pPr marL="2743200" marR="0" lvl="5"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6pPr>
            <a:lvl7pPr marL="3200400" marR="0" lvl="6"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7pPr>
            <a:lvl8pPr marL="3657600" marR="0" lvl="7" indent="-317500" algn="l" rtl="0">
              <a:lnSpc>
                <a:spcPct val="115000"/>
              </a:lnSpc>
              <a:spcBef>
                <a:spcPts val="1000"/>
              </a:spcBef>
              <a:spcAft>
                <a:spcPts val="0"/>
              </a:spcAft>
              <a:buClr>
                <a:schemeClr val="lt1"/>
              </a:buClr>
              <a:buSzPts val="1400"/>
              <a:buFont typeface="Varela"/>
              <a:buChar char="╶"/>
              <a:defRPr sz="1400" b="0" i="0" u="none" strike="noStrike" cap="none">
                <a:solidFill>
                  <a:schemeClr val="lt1"/>
                </a:solidFill>
                <a:latin typeface="Varela"/>
                <a:ea typeface="Varela"/>
                <a:cs typeface="Varela"/>
                <a:sym typeface="Varela"/>
              </a:defRPr>
            </a:lvl8pPr>
            <a:lvl9pPr marL="4114800" marR="0" lvl="8" indent="-317500" algn="l" rtl="0">
              <a:lnSpc>
                <a:spcPct val="115000"/>
              </a:lnSpc>
              <a:spcBef>
                <a:spcPts val="1000"/>
              </a:spcBef>
              <a:spcAft>
                <a:spcPts val="1000"/>
              </a:spcAft>
              <a:buClr>
                <a:schemeClr val="lt1"/>
              </a:buClr>
              <a:buSzPts val="1400"/>
              <a:buFont typeface="Varela"/>
              <a:buChar char="╶"/>
              <a:defRPr sz="1400" b="0" i="0" u="none" strike="noStrike" cap="none">
                <a:solidFill>
                  <a:schemeClr val="lt1"/>
                </a:solidFill>
                <a:latin typeface="Varela"/>
                <a:ea typeface="Varela"/>
                <a:cs typeface="Varela"/>
                <a:sym typeface="Varela"/>
              </a:defRPr>
            </a:lvl9pPr>
          </a:lstStyle>
          <a:p>
            <a:pPr marL="186262" indent="0" defTabSz="1219170">
              <a:buClr>
                <a:srgbClr val="FFFFFF"/>
              </a:buClr>
              <a:buNone/>
            </a:pPr>
            <a:r>
              <a:rPr lang="es-ES" sz="2667" kern="0" dirty="0" err="1">
                <a:solidFill>
                  <a:srgbClr val="00B0F0"/>
                </a:solidFill>
              </a:rPr>
              <a:t>If</a:t>
            </a:r>
            <a:r>
              <a:rPr lang="es-ES" sz="2667" kern="0" dirty="0">
                <a:solidFill>
                  <a:srgbClr val="00B0F0"/>
                </a:solidFill>
              </a:rPr>
              <a:t>(</a:t>
            </a:r>
            <a:r>
              <a:rPr lang="es-ES" sz="2667" kern="0" dirty="0">
                <a:solidFill>
                  <a:srgbClr val="92D050"/>
                </a:solidFill>
              </a:rPr>
              <a:t>condición a cumplir</a:t>
            </a:r>
            <a:r>
              <a:rPr lang="es-ES" sz="2667" kern="0" dirty="0">
                <a:solidFill>
                  <a:srgbClr val="00B0F0"/>
                </a:solidFill>
              </a:rPr>
              <a:t>){</a:t>
            </a:r>
            <a:r>
              <a:rPr lang="es-ES" sz="2667" kern="0" dirty="0">
                <a:solidFill>
                  <a:srgbClr val="92D050"/>
                </a:solidFill>
              </a:rPr>
              <a:t>sentencia a ejecutar</a:t>
            </a:r>
            <a:r>
              <a:rPr lang="es-ES" sz="2667" kern="0" dirty="0">
                <a:solidFill>
                  <a:srgbClr val="00B0F0"/>
                </a:solidFill>
              </a:rPr>
              <a:t>}</a:t>
            </a:r>
          </a:p>
          <a:p>
            <a:pPr marL="186262" indent="0" defTabSz="1219170">
              <a:buClr>
                <a:srgbClr val="FFFFFF"/>
              </a:buClr>
              <a:buNone/>
            </a:pPr>
            <a:r>
              <a:rPr lang="es-ES" sz="2667" kern="0" dirty="0" err="1">
                <a:solidFill>
                  <a:srgbClr val="00B0F0"/>
                </a:solidFill>
              </a:rPr>
              <a:t>else</a:t>
            </a:r>
            <a:r>
              <a:rPr lang="es-ES" sz="2667" kern="0" dirty="0">
                <a:solidFill>
                  <a:srgbClr val="00B0F0"/>
                </a:solidFill>
              </a:rPr>
              <a:t> </a:t>
            </a:r>
            <a:r>
              <a:rPr lang="es-ES" sz="2667" kern="0" dirty="0" err="1">
                <a:solidFill>
                  <a:srgbClr val="00B0F0"/>
                </a:solidFill>
              </a:rPr>
              <a:t>if</a:t>
            </a:r>
            <a:r>
              <a:rPr lang="es-ES" sz="2667" kern="0" dirty="0">
                <a:solidFill>
                  <a:srgbClr val="00B0F0"/>
                </a:solidFill>
              </a:rPr>
              <a:t>(</a:t>
            </a:r>
            <a:r>
              <a:rPr lang="es-ES" sz="2667" kern="0" dirty="0">
                <a:solidFill>
                  <a:srgbClr val="92D050"/>
                </a:solidFill>
              </a:rPr>
              <a:t>condición a cumplir</a:t>
            </a:r>
            <a:r>
              <a:rPr lang="es-ES" sz="2667" kern="0" dirty="0">
                <a:solidFill>
                  <a:srgbClr val="00B0F0"/>
                </a:solidFill>
              </a:rPr>
              <a:t>){</a:t>
            </a:r>
            <a:r>
              <a:rPr lang="es-ES" sz="2667" kern="0" dirty="0">
                <a:solidFill>
                  <a:srgbClr val="92D050"/>
                </a:solidFill>
              </a:rPr>
              <a:t>sentencia a ejecutar</a:t>
            </a:r>
            <a:r>
              <a:rPr lang="es-ES" sz="2667" kern="0" dirty="0">
                <a:solidFill>
                  <a:srgbClr val="00B0F0"/>
                </a:solidFill>
              </a:rPr>
              <a:t>}</a:t>
            </a:r>
          </a:p>
          <a:p>
            <a:pPr marL="186262" indent="0" defTabSz="1219170">
              <a:buClr>
                <a:srgbClr val="FFFFFF"/>
              </a:buClr>
              <a:buNone/>
            </a:pPr>
            <a:r>
              <a:rPr lang="es-ES" sz="2667" kern="0" dirty="0" err="1">
                <a:solidFill>
                  <a:srgbClr val="00B0F0"/>
                </a:solidFill>
              </a:rPr>
              <a:t>else</a:t>
            </a:r>
            <a:r>
              <a:rPr lang="es-ES" sz="2667" kern="0" dirty="0">
                <a:solidFill>
                  <a:srgbClr val="00B0F0"/>
                </a:solidFill>
              </a:rPr>
              <a:t>{</a:t>
            </a:r>
            <a:r>
              <a:rPr lang="es-ES" sz="2667" kern="0" dirty="0">
                <a:solidFill>
                  <a:srgbClr val="92D050"/>
                </a:solidFill>
              </a:rPr>
              <a:t>sentencia a ejecutar en caso de no cumplirse la  condición</a:t>
            </a:r>
            <a:r>
              <a:rPr lang="es-ES" sz="2667" kern="0" dirty="0">
                <a:solidFill>
                  <a:srgbClr val="00B0F0"/>
                </a:solidFill>
              </a:rPr>
              <a:t>}</a:t>
            </a:r>
          </a:p>
          <a:p>
            <a:pPr marL="186262" indent="0" defTabSz="1219170">
              <a:buClr>
                <a:srgbClr val="FFFFFF"/>
              </a:buClr>
              <a:buNone/>
            </a:pPr>
            <a:endParaRPr lang="es-ES" sz="2400" kern="0" dirty="0">
              <a:solidFill>
                <a:srgbClr val="00B0F0"/>
              </a:solidFill>
            </a:endParaRPr>
          </a:p>
        </p:txBody>
      </p:sp>
      <p:sp>
        <p:nvSpPr>
          <p:cNvPr id="8" name="Rectángulo: esquinas redondeadas 7">
            <a:extLst>
              <a:ext uri="{FF2B5EF4-FFF2-40B4-BE49-F238E27FC236}">
                <a16:creationId xmlns:a16="http://schemas.microsoft.com/office/drawing/2014/main" id="{109162EA-42AF-4CD8-9F4A-50D15C743EFB}"/>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n" sz="2400" b="1" dirty="0"/>
              <a:t>BUCLES DETERMINADOS</a:t>
            </a:r>
            <a:endParaRPr lang="es-ES" sz="2000" b="1" kern="0" dirty="0">
              <a:solidFill>
                <a:srgbClr val="FFFFFF"/>
              </a:solidFill>
              <a:latin typeface="Arial"/>
              <a:sym typeface="Arial"/>
            </a:endParaRPr>
          </a:p>
        </p:txBody>
      </p:sp>
    </p:spTree>
    <p:extLst>
      <p:ext uri="{BB962C8B-B14F-4D97-AF65-F5344CB8AC3E}">
        <p14:creationId xmlns:p14="http://schemas.microsoft.com/office/powerpoint/2010/main" val="170639748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animBg="1"/>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66D27D2C-7EDE-4107-ACE6-9CA71AF41C99}"/>
              </a:ext>
            </a:extLst>
          </p:cNvPr>
          <p:cNvSpPr txBox="1"/>
          <p:nvPr/>
        </p:nvSpPr>
        <p:spPr>
          <a:xfrm>
            <a:off x="1826178" y="2305711"/>
            <a:ext cx="7579729" cy="3476914"/>
          </a:xfrm>
          <a:prstGeom prst="rect">
            <a:avLst/>
          </a:prstGeom>
          <a:noFill/>
        </p:spPr>
        <p:txBody>
          <a:bodyPr wrap="square">
            <a:spAutoFit/>
          </a:bodyPr>
          <a:lstStyle/>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2000</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while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2010</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"&lt;p&gt;&lt;/p&gt;"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if</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2005</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break</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endParaRPr lang="es-E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ángulo: esquinas redondeadas 6">
            <a:extLst>
              <a:ext uri="{FF2B5EF4-FFF2-40B4-BE49-F238E27FC236}">
                <a16:creationId xmlns:a16="http://schemas.microsoft.com/office/drawing/2014/main" id="{22302068-2CD6-40E5-9DEE-AD4C05F12623}"/>
              </a:ext>
            </a:extLst>
          </p:cNvPr>
          <p:cNvSpPr/>
          <p:nvPr/>
        </p:nvSpPr>
        <p:spPr>
          <a:xfrm>
            <a:off x="406617" y="202107"/>
            <a:ext cx="2801804" cy="82967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BREAK </a:t>
            </a:r>
          </a:p>
        </p:txBody>
      </p:sp>
      <p:sp>
        <p:nvSpPr>
          <p:cNvPr id="10" name="CuadroTexto 9">
            <a:extLst>
              <a:ext uri="{FF2B5EF4-FFF2-40B4-BE49-F238E27FC236}">
                <a16:creationId xmlns:a16="http://schemas.microsoft.com/office/drawing/2014/main" id="{643707E8-DE27-48B5-B249-965A69F2888D}"/>
              </a:ext>
            </a:extLst>
          </p:cNvPr>
          <p:cNvSpPr txBox="1"/>
          <p:nvPr/>
        </p:nvSpPr>
        <p:spPr>
          <a:xfrm>
            <a:off x="1807519" y="1536013"/>
            <a:ext cx="7579729" cy="769698"/>
          </a:xfrm>
          <a:prstGeom prst="rect">
            <a:avLst/>
          </a:prstGeom>
          <a:noFill/>
        </p:spPr>
        <p:txBody>
          <a:bodyPr wrap="square">
            <a:spAutoFit/>
          </a:bodyPr>
          <a:lstStyle/>
          <a:p>
            <a:pPr>
              <a:lnSpc>
                <a:spcPct val="106000"/>
              </a:lnSpc>
              <a:spcAft>
                <a:spcPts val="800"/>
              </a:spcAft>
            </a:pP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BREAK: </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Nos permite salir de un bucle de ejecución al cumplirse una condición:</a:t>
            </a:r>
          </a:p>
          <a:p>
            <a:pPr>
              <a:lnSpc>
                <a:spcPct val="106000"/>
              </a:lnSpc>
              <a:spcAft>
                <a:spcPts val="800"/>
              </a:spcAft>
            </a:pPr>
            <a:endParaRPr lang="es-E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CuadroTexto 10">
            <a:extLst>
              <a:ext uri="{FF2B5EF4-FFF2-40B4-BE49-F238E27FC236}">
                <a16:creationId xmlns:a16="http://schemas.microsoft.com/office/drawing/2014/main" id="{6AB05579-F3A0-420E-A525-E4753BF6E565}"/>
              </a:ext>
            </a:extLst>
          </p:cNvPr>
          <p:cNvSpPr txBox="1"/>
          <p:nvPr/>
        </p:nvSpPr>
        <p:spPr>
          <a:xfrm>
            <a:off x="1826178" y="5805823"/>
            <a:ext cx="7579729"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este caso cuando el año sea igual a 2005, se sale del bucle.</a:t>
            </a:r>
            <a:endPar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769823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14:bounceEnd="25000">
                                          <p:cBhvr additive="base">
                                            <p:cTn id="12"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14:bounceEnd="25000">
                                          <p:cBhvr additive="base">
                                            <p:cTn id="23"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1000" fill="hold"/>
                                            <p:tgtEl>
                                              <p:spTgt spid="10"/>
                                            </p:tgtEl>
                                            <p:attrNameLst>
                                              <p:attrName>ppt_x</p:attrName>
                                            </p:attrNameLst>
                                          </p:cBhvr>
                                          <p:tavLst>
                                            <p:tav tm="0">
                                              <p:val>
                                                <p:strVal val="0-#ppt_w/2"/>
                                              </p:val>
                                            </p:tav>
                                            <p:tav tm="100000">
                                              <p:val>
                                                <p:strVal val="#ppt_x"/>
                                              </p:val>
                                            </p:tav>
                                          </p:tavLst>
                                        </p:anim>
                                        <p:anim calcmode="lin" valueType="num">
                                          <p:cBhvr additive="base">
                                            <p:cTn id="13"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0-#ppt_w/2"/>
                                              </p:val>
                                            </p:tav>
                                            <p:tav tm="100000">
                                              <p:val>
                                                <p:strVal val="#ppt_x"/>
                                              </p:val>
                                            </p:tav>
                                          </p:tavLst>
                                        </p:anim>
                                        <p:anim calcmode="lin" valueType="num">
                                          <p:cBhvr additive="base">
                                            <p:cTn id="24"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10" grpId="0"/>
          <p:bldP spid="11" grpId="0"/>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66D27D2C-7EDE-4107-ACE6-9CA71AF41C99}"/>
              </a:ext>
            </a:extLst>
          </p:cNvPr>
          <p:cNvSpPr txBox="1"/>
          <p:nvPr/>
        </p:nvSpPr>
        <p:spPr>
          <a:xfrm>
            <a:off x="1788860" y="2770932"/>
            <a:ext cx="7579729" cy="3476914"/>
          </a:xfrm>
          <a:prstGeom prst="rect">
            <a:avLst/>
          </a:prstGeom>
          <a:noFill/>
        </p:spPr>
        <p:txBody>
          <a:bodyPr wrap="square">
            <a:spAutoFit/>
          </a:bodyPr>
          <a:lstStyle/>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2000</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while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2010</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"&lt;p&gt;&lt;/p&gt;"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if</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year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2005</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continue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endParaRPr lang="es-E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ángulo: esquinas redondeadas 6">
            <a:extLst>
              <a:ext uri="{FF2B5EF4-FFF2-40B4-BE49-F238E27FC236}">
                <a16:creationId xmlns:a16="http://schemas.microsoft.com/office/drawing/2014/main" id="{22302068-2CD6-40E5-9DEE-AD4C05F12623}"/>
              </a:ext>
            </a:extLst>
          </p:cNvPr>
          <p:cNvSpPr/>
          <p:nvPr/>
        </p:nvSpPr>
        <p:spPr>
          <a:xfrm>
            <a:off x="406617" y="202107"/>
            <a:ext cx="2801804" cy="82967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CONTINUE </a:t>
            </a:r>
          </a:p>
        </p:txBody>
      </p:sp>
      <p:sp>
        <p:nvSpPr>
          <p:cNvPr id="9" name="CuadroTexto 8">
            <a:extLst>
              <a:ext uri="{FF2B5EF4-FFF2-40B4-BE49-F238E27FC236}">
                <a16:creationId xmlns:a16="http://schemas.microsoft.com/office/drawing/2014/main" id="{41350D08-6204-45F0-822A-FADA36670A1E}"/>
              </a:ext>
            </a:extLst>
          </p:cNvPr>
          <p:cNvSpPr txBox="1"/>
          <p:nvPr/>
        </p:nvSpPr>
        <p:spPr>
          <a:xfrm>
            <a:off x="1807519" y="2001594"/>
            <a:ext cx="8614279" cy="373500"/>
          </a:xfrm>
          <a:prstGeom prst="rect">
            <a:avLst/>
          </a:prstGeom>
          <a:noFill/>
        </p:spPr>
        <p:txBody>
          <a:bodyPr wrap="square">
            <a:spAutoFit/>
          </a:bodyPr>
          <a:lstStyle/>
          <a:p>
            <a:pPr>
              <a:lnSpc>
                <a:spcPct val="106000"/>
              </a:lnSpc>
              <a:spcAft>
                <a:spcPts val="800"/>
              </a:spcAft>
            </a:pP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CONTINUE</a:t>
            </a:r>
            <a:endParaRPr lang="es-E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61815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14:bounceEnd="25000">
                                          <p:cBhvr additive="base">
                                            <p:cTn id="12"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1000" fill="hold"/>
                                            <p:tgtEl>
                                              <p:spTgt spid="9"/>
                                            </p:tgtEl>
                                            <p:attrNameLst>
                                              <p:attrName>ppt_x</p:attrName>
                                            </p:attrNameLst>
                                          </p:cBhvr>
                                          <p:tavLst>
                                            <p:tav tm="0">
                                              <p:val>
                                                <p:strVal val="0-#ppt_w/2"/>
                                              </p:val>
                                            </p:tav>
                                            <p:tav tm="100000">
                                              <p:val>
                                                <p:strVal val="#ppt_x"/>
                                              </p:val>
                                            </p:tav>
                                          </p:tavLst>
                                        </p:anim>
                                        <p:anim calcmode="lin" valueType="num">
                                          <p:cBhvr additive="base">
                                            <p:cTn id="13"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261078D4-DA42-4EBE-9FBA-77B7CF53BD93}"/>
              </a:ext>
            </a:extLst>
          </p:cNvPr>
          <p:cNvSpPr/>
          <p:nvPr/>
        </p:nvSpPr>
        <p:spPr>
          <a:xfrm>
            <a:off x="406617" y="202108"/>
            <a:ext cx="3544897" cy="11109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FUNCIONES</a:t>
            </a:r>
          </a:p>
        </p:txBody>
      </p:sp>
      <p:sp>
        <p:nvSpPr>
          <p:cNvPr id="7" name="CuadroTexto 6">
            <a:extLst>
              <a:ext uri="{FF2B5EF4-FFF2-40B4-BE49-F238E27FC236}">
                <a16:creationId xmlns:a16="http://schemas.microsoft.com/office/drawing/2014/main" id="{94ADFBF2-41FA-4C22-99F5-D462E456C0B2}"/>
              </a:ext>
            </a:extLst>
          </p:cNvPr>
          <p:cNvSpPr txBox="1"/>
          <p:nvPr/>
        </p:nvSpPr>
        <p:spPr>
          <a:xfrm>
            <a:off x="1644485" y="1950042"/>
            <a:ext cx="8614279"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Conjunto de instrucciones preparadas para ser llamadas en cualquier momento. </a:t>
            </a: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26218D04-0A84-4E0C-BFFD-60A03FB8A034}"/>
              </a:ext>
            </a:extLst>
          </p:cNvPr>
          <p:cNvSpPr txBox="1"/>
          <p:nvPr/>
        </p:nvSpPr>
        <p:spPr>
          <a:xfrm>
            <a:off x="1644485" y="2573295"/>
            <a:ext cx="8614279"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Sólo se ejecutará si la llamamos</a:t>
            </a: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DD9E2FF3-F4A1-47FE-9082-4BC785F549C5}"/>
              </a:ext>
            </a:extLst>
          </p:cNvPr>
          <p:cNvSpPr txBox="1"/>
          <p:nvPr/>
        </p:nvSpPr>
        <p:spPr>
          <a:xfrm>
            <a:off x="1644485" y="3196548"/>
            <a:ext cx="8614279"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Existen funciones predefinidas y funciones propias.</a:t>
            </a:r>
          </a:p>
          <a:p>
            <a:pPr>
              <a:lnSpc>
                <a:spcPct val="106000"/>
              </a:lnSpc>
              <a:spcAft>
                <a:spcPts val="800"/>
              </a:spcAft>
            </a:pP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E1F71ED0-BB44-4A5D-9D99-D82F12F438DB}"/>
              </a:ext>
            </a:extLst>
          </p:cNvPr>
          <p:cNvSpPr txBox="1"/>
          <p:nvPr/>
        </p:nvSpPr>
        <p:spPr>
          <a:xfrm>
            <a:off x="1644484" y="3819801"/>
            <a:ext cx="8614279" cy="373500"/>
          </a:xfrm>
          <a:prstGeom prst="rect">
            <a:avLst/>
          </a:prstGeom>
          <a:noFill/>
        </p:spPr>
        <p:txBody>
          <a:bodyPr wrap="square">
            <a:spAutoFit/>
          </a:bodyPr>
          <a:lstStyle/>
          <a:p>
            <a:pPr>
              <a:lnSpc>
                <a:spcPct val="106000"/>
              </a:lnSpc>
              <a:spcBef>
                <a:spcPts val="1440"/>
              </a:spcBef>
              <a:spcAft>
                <a:spcPts val="1440"/>
              </a:spcAft>
            </a:pPr>
            <a:r>
              <a:rPr lang="es-ES" sz="1800" dirty="0">
                <a:solidFill>
                  <a:schemeClr val="bg1"/>
                </a:solidFill>
                <a:effectLst/>
                <a:ea typeface="Times New Roman" panose="02020603050405020304" pitchFamily="18" charset="0"/>
                <a:cs typeface="Times New Roman" panose="02020603050405020304" pitchFamily="18" charset="0"/>
              </a:rPr>
              <a:t>- El código dentro de la función se ejecutará cuando "algo" </a:t>
            </a:r>
            <a:r>
              <a:rPr lang="es-ES" sz="1800" b="1" dirty="0">
                <a:solidFill>
                  <a:schemeClr val="bg1"/>
                </a:solidFill>
                <a:effectLst/>
                <a:ea typeface="Times New Roman" panose="02020603050405020304" pitchFamily="18" charset="0"/>
                <a:cs typeface="Times New Roman" panose="02020603050405020304" pitchFamily="18" charset="0"/>
              </a:rPr>
              <a:t>invoca</a:t>
            </a:r>
            <a:r>
              <a:rPr lang="es-ES" sz="1800" dirty="0">
                <a:solidFill>
                  <a:schemeClr val="bg1"/>
                </a:solidFill>
                <a:effectLst/>
                <a:ea typeface="Times New Roman" panose="02020603050405020304" pitchFamily="18" charset="0"/>
                <a:cs typeface="Times New Roman" panose="02020603050405020304" pitchFamily="18" charset="0"/>
              </a:rPr>
              <a:t> (llama) a la función:</a:t>
            </a:r>
            <a:endParaRPr lang="es-ES" sz="1800" dirty="0">
              <a:solidFill>
                <a:schemeClr val="bg1"/>
              </a:solidFill>
              <a:effectLst/>
              <a:ea typeface="Calibri" panose="020F0502020204030204" pitchFamily="34" charset="0"/>
              <a:cs typeface="Times New Roman" panose="02020603050405020304" pitchFamily="18" charset="0"/>
            </a:endParaRPr>
          </a:p>
        </p:txBody>
      </p:sp>
      <p:sp>
        <p:nvSpPr>
          <p:cNvPr id="11" name="CuadroTexto 10">
            <a:extLst>
              <a:ext uri="{FF2B5EF4-FFF2-40B4-BE49-F238E27FC236}">
                <a16:creationId xmlns:a16="http://schemas.microsoft.com/office/drawing/2014/main" id="{33D76FCE-5A12-4400-AC33-3DE945B35C07}"/>
              </a:ext>
            </a:extLst>
          </p:cNvPr>
          <p:cNvSpPr txBox="1"/>
          <p:nvPr/>
        </p:nvSpPr>
        <p:spPr>
          <a:xfrm>
            <a:off x="2262104" y="5052555"/>
            <a:ext cx="8614279"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a:t>
            </a:r>
            <a:r>
              <a:rPr lang="es-ES" sz="1800" dirty="0">
                <a:solidFill>
                  <a:schemeClr val="bg1"/>
                </a:solidFill>
                <a:effectLst/>
                <a:ea typeface="Times New Roman" panose="02020603050405020304" pitchFamily="18" charset="0"/>
                <a:cs typeface="Times New Roman" panose="02020603050405020304" pitchFamily="18" charset="0"/>
              </a:rPr>
              <a:t>Cuando ocurre un evento (cuando un usuario hace clic en un botón)</a:t>
            </a:r>
            <a:endParaRPr lang="es-ES" sz="1800" dirty="0">
              <a:solidFill>
                <a:schemeClr val="bg1"/>
              </a:solidFill>
              <a:effectLst/>
              <a:ea typeface="Calibri" panose="020F0502020204030204" pitchFamily="34" charset="0"/>
              <a:cs typeface="Times New Roman" panose="02020603050405020304" pitchFamily="18" charset="0"/>
            </a:endParaRPr>
          </a:p>
          <a:p>
            <a:pPr>
              <a:lnSpc>
                <a:spcPct val="106000"/>
              </a:lnSpc>
              <a:spcAft>
                <a:spcPts val="800"/>
              </a:spcAft>
            </a:pP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12" name="CuadroTexto 11">
            <a:extLst>
              <a:ext uri="{FF2B5EF4-FFF2-40B4-BE49-F238E27FC236}">
                <a16:creationId xmlns:a16="http://schemas.microsoft.com/office/drawing/2014/main" id="{85422B9B-0909-4525-9712-D639F0E51644}"/>
              </a:ext>
            </a:extLst>
          </p:cNvPr>
          <p:cNvSpPr txBox="1"/>
          <p:nvPr/>
        </p:nvSpPr>
        <p:spPr>
          <a:xfrm>
            <a:off x="2262103" y="4445457"/>
            <a:ext cx="8614279"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a:t>
            </a:r>
            <a:r>
              <a:rPr lang="es-ES" sz="1800" dirty="0">
                <a:solidFill>
                  <a:schemeClr val="bg1"/>
                </a:solidFill>
                <a:effectLst/>
                <a:ea typeface="Times New Roman" panose="02020603050405020304" pitchFamily="18" charset="0"/>
                <a:cs typeface="Times New Roman" panose="02020603050405020304" pitchFamily="18" charset="0"/>
              </a:rPr>
              <a:t>Cuando se invoca (llama) desde el código JavaScript</a:t>
            </a:r>
            <a:endParaRPr lang="es-ES" sz="1800" dirty="0">
              <a:solidFill>
                <a:schemeClr val="bg1"/>
              </a:solidFill>
              <a:effectLst/>
              <a:ea typeface="Calibri" panose="020F0502020204030204" pitchFamily="34" charset="0"/>
              <a:cs typeface="Times New Roman" panose="02020603050405020304" pitchFamily="18" charset="0"/>
            </a:endParaRPr>
          </a:p>
          <a:p>
            <a:pPr>
              <a:lnSpc>
                <a:spcPct val="106000"/>
              </a:lnSpc>
              <a:spcAft>
                <a:spcPts val="800"/>
              </a:spcAft>
            </a:pP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13" name="CuadroTexto 12">
            <a:extLst>
              <a:ext uri="{FF2B5EF4-FFF2-40B4-BE49-F238E27FC236}">
                <a16:creationId xmlns:a16="http://schemas.microsoft.com/office/drawing/2014/main" id="{B39EDFE4-254F-41BA-8762-C1811DBAB1FF}"/>
              </a:ext>
            </a:extLst>
          </p:cNvPr>
          <p:cNvSpPr txBox="1"/>
          <p:nvPr/>
        </p:nvSpPr>
        <p:spPr>
          <a:xfrm>
            <a:off x="2262105" y="5689560"/>
            <a:ext cx="8614279" cy="769698"/>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 </a:t>
            </a:r>
            <a:r>
              <a:rPr lang="es-ES" sz="1800" dirty="0">
                <a:solidFill>
                  <a:schemeClr val="bg1"/>
                </a:solidFill>
                <a:effectLst/>
                <a:ea typeface="Times New Roman" panose="02020603050405020304" pitchFamily="18" charset="0"/>
                <a:cs typeface="Times New Roman" panose="02020603050405020304" pitchFamily="18" charset="0"/>
              </a:rPr>
              <a:t>Automáticamente (</a:t>
            </a:r>
            <a:r>
              <a:rPr lang="es-ES" sz="1800" dirty="0" err="1">
                <a:solidFill>
                  <a:schemeClr val="bg1"/>
                </a:solidFill>
                <a:effectLst/>
                <a:ea typeface="Times New Roman" panose="02020603050405020304" pitchFamily="18" charset="0"/>
                <a:cs typeface="Times New Roman" panose="02020603050405020304" pitchFamily="18" charset="0"/>
              </a:rPr>
              <a:t>autoinvocado</a:t>
            </a:r>
            <a:r>
              <a:rPr lang="es-ES" sz="1800" dirty="0">
                <a:solidFill>
                  <a:schemeClr val="bg1"/>
                </a:solidFill>
                <a:effectLst/>
                <a:ea typeface="Times New Roman" panose="02020603050405020304" pitchFamily="18" charset="0"/>
                <a:cs typeface="Times New Roman" panose="02020603050405020304" pitchFamily="18" charset="0"/>
              </a:rPr>
              <a:t>)</a:t>
            </a:r>
            <a:endParaRPr lang="es-ES" sz="1800" dirty="0">
              <a:solidFill>
                <a:schemeClr val="bg1"/>
              </a:solidFill>
              <a:effectLst/>
              <a:ea typeface="Calibri" panose="020F0502020204030204" pitchFamily="34" charset="0"/>
              <a:cs typeface="Times New Roman" panose="02020603050405020304" pitchFamily="18" charset="0"/>
            </a:endParaRPr>
          </a:p>
          <a:p>
            <a:pPr>
              <a:lnSpc>
                <a:spcPct val="106000"/>
              </a:lnSpc>
              <a:spcAft>
                <a:spcPts val="800"/>
              </a:spcAft>
            </a:pPr>
            <a:endParaRPr lang="es-ES" sz="1800" u="sng" dirty="0">
              <a:solidFill>
                <a:schemeClr val="bg1"/>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443449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14:bounceEnd="25000">
                                          <p:cBhvr additive="base">
                                            <p:cTn id="18" dur="1000" fill="hold"/>
                                            <p:tgtEl>
                                              <p:spTgt spid="8"/>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14:presetBounceEnd="25000">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14:bounceEnd="25000">
                                          <p:cBhvr additive="base">
                                            <p:cTn id="24"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25"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14:presetBounceEnd="25000">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14:bounceEnd="25000">
                                          <p:cBhvr additive="base">
                                            <p:cTn id="30"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31"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14:presetBounceEnd="25000">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14:bounceEnd="25000">
                                          <p:cBhvr additive="base">
                                            <p:cTn id="36"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37"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grpId="0" nodeType="clickEffect" p14:presetBounceEnd="25000">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14:bounceEnd="25000">
                                          <p:cBhvr additive="base">
                                            <p:cTn id="42"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4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grpId="0" nodeType="clickEffect" p14:presetBounceEnd="25000">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14:bounceEnd="25000">
                                          <p:cBhvr additive="base">
                                            <p:cTn id="48" dur="1000" fill="hold"/>
                                            <p:tgtEl>
                                              <p:spTgt spid="13"/>
                                            </p:tgtEl>
                                            <p:attrNameLst>
                                              <p:attrName>ppt_x</p:attrName>
                                            </p:attrNameLst>
                                          </p:cBhvr>
                                          <p:tavLst>
                                            <p:tav tm="0">
                                              <p:val>
                                                <p:strVal val="0-#ppt_w/2"/>
                                              </p:val>
                                            </p:tav>
                                            <p:tav tm="100000">
                                              <p:val>
                                                <p:strVal val="#ppt_x"/>
                                              </p:val>
                                            </p:tav>
                                          </p:tavLst>
                                        </p:anim>
                                        <p:anim calcmode="lin" valueType="num" p14:bounceEnd="25000">
                                          <p:cBhvr additive="base">
                                            <p:cTn id="49"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9" grpId="0"/>
          <p:bldP spid="10" grpId="0"/>
          <p:bldP spid="11" grpId="0"/>
          <p:bldP spid="12" grpId="0"/>
          <p:bldP spid="1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1000" fill="hold"/>
                                            <p:tgtEl>
                                              <p:spTgt spid="8"/>
                                            </p:tgtEl>
                                            <p:attrNameLst>
                                              <p:attrName>ppt_x</p:attrName>
                                            </p:attrNameLst>
                                          </p:cBhvr>
                                          <p:tavLst>
                                            <p:tav tm="0">
                                              <p:val>
                                                <p:strVal val="0-#ppt_w/2"/>
                                              </p:val>
                                            </p:tav>
                                            <p:tav tm="100000">
                                              <p:val>
                                                <p:strVal val="#ppt_x"/>
                                              </p:val>
                                            </p:tav>
                                          </p:tavLst>
                                        </p:anim>
                                        <p:anim calcmode="lin" valueType="num">
                                          <p:cBhvr additive="base">
                                            <p:cTn id="19"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1000" fill="hold"/>
                                            <p:tgtEl>
                                              <p:spTgt spid="9"/>
                                            </p:tgtEl>
                                            <p:attrNameLst>
                                              <p:attrName>ppt_x</p:attrName>
                                            </p:attrNameLst>
                                          </p:cBhvr>
                                          <p:tavLst>
                                            <p:tav tm="0">
                                              <p:val>
                                                <p:strVal val="0-#ppt_w/2"/>
                                              </p:val>
                                            </p:tav>
                                            <p:tav tm="100000">
                                              <p:val>
                                                <p:strVal val="#ppt_x"/>
                                              </p:val>
                                            </p:tav>
                                          </p:tavLst>
                                        </p:anim>
                                        <p:anim calcmode="lin" valueType="num">
                                          <p:cBhvr additive="base">
                                            <p:cTn id="25"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1000" fill="hold"/>
                                            <p:tgtEl>
                                              <p:spTgt spid="10"/>
                                            </p:tgtEl>
                                            <p:attrNameLst>
                                              <p:attrName>ppt_x</p:attrName>
                                            </p:attrNameLst>
                                          </p:cBhvr>
                                          <p:tavLst>
                                            <p:tav tm="0">
                                              <p:val>
                                                <p:strVal val="0-#ppt_w/2"/>
                                              </p:val>
                                            </p:tav>
                                            <p:tav tm="100000">
                                              <p:val>
                                                <p:strVal val="#ppt_x"/>
                                              </p:val>
                                            </p:tav>
                                          </p:tavLst>
                                        </p:anim>
                                        <p:anim calcmode="lin" valueType="num">
                                          <p:cBhvr additive="base">
                                            <p:cTn id="31"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1000" fill="hold"/>
                                            <p:tgtEl>
                                              <p:spTgt spid="12"/>
                                            </p:tgtEl>
                                            <p:attrNameLst>
                                              <p:attrName>ppt_x</p:attrName>
                                            </p:attrNameLst>
                                          </p:cBhvr>
                                          <p:tavLst>
                                            <p:tav tm="0">
                                              <p:val>
                                                <p:strVal val="0-#ppt_w/2"/>
                                              </p:val>
                                            </p:tav>
                                            <p:tav tm="100000">
                                              <p:val>
                                                <p:strVal val="#ppt_x"/>
                                              </p:val>
                                            </p:tav>
                                          </p:tavLst>
                                        </p:anim>
                                        <p:anim calcmode="lin" valueType="num">
                                          <p:cBhvr additive="base">
                                            <p:cTn id="37"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additive="base">
                                            <p:cTn id="42" dur="1000" fill="hold"/>
                                            <p:tgtEl>
                                              <p:spTgt spid="11"/>
                                            </p:tgtEl>
                                            <p:attrNameLst>
                                              <p:attrName>ppt_x</p:attrName>
                                            </p:attrNameLst>
                                          </p:cBhvr>
                                          <p:tavLst>
                                            <p:tav tm="0">
                                              <p:val>
                                                <p:strVal val="0-#ppt_w/2"/>
                                              </p:val>
                                            </p:tav>
                                            <p:tav tm="100000">
                                              <p:val>
                                                <p:strVal val="#ppt_x"/>
                                              </p:val>
                                            </p:tav>
                                          </p:tavLst>
                                        </p:anim>
                                        <p:anim calcmode="lin" valueType="num">
                                          <p:cBhvr additive="base">
                                            <p:cTn id="4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additive="base">
                                            <p:cTn id="48" dur="1000" fill="hold"/>
                                            <p:tgtEl>
                                              <p:spTgt spid="13"/>
                                            </p:tgtEl>
                                            <p:attrNameLst>
                                              <p:attrName>ppt_x</p:attrName>
                                            </p:attrNameLst>
                                          </p:cBhvr>
                                          <p:tavLst>
                                            <p:tav tm="0">
                                              <p:val>
                                                <p:strVal val="0-#ppt_w/2"/>
                                              </p:val>
                                            </p:tav>
                                            <p:tav tm="100000">
                                              <p:val>
                                                <p:strVal val="#ppt_x"/>
                                              </p:val>
                                            </p:tav>
                                          </p:tavLst>
                                        </p:anim>
                                        <p:anim calcmode="lin" valueType="num">
                                          <p:cBhvr additive="base">
                                            <p:cTn id="49"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9" grpId="0"/>
          <p:bldP spid="10" grpId="0"/>
          <p:bldP spid="11" grpId="0"/>
          <p:bldP spid="12" grpId="0"/>
          <p:bldP spid="13" grpId="0"/>
        </p:bld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261078D4-DA42-4EBE-9FBA-77B7CF53BD93}"/>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FUNCIONES</a:t>
            </a:r>
          </a:p>
        </p:txBody>
      </p:sp>
      <p:sp>
        <p:nvSpPr>
          <p:cNvPr id="7" name="CuadroTexto 6">
            <a:extLst>
              <a:ext uri="{FF2B5EF4-FFF2-40B4-BE49-F238E27FC236}">
                <a16:creationId xmlns:a16="http://schemas.microsoft.com/office/drawing/2014/main" id="{94ADFBF2-41FA-4C22-99F5-D462E456C0B2}"/>
              </a:ext>
            </a:extLst>
          </p:cNvPr>
          <p:cNvSpPr txBox="1"/>
          <p:nvPr/>
        </p:nvSpPr>
        <p:spPr>
          <a:xfrm>
            <a:off x="1644486" y="1950041"/>
            <a:ext cx="1275178" cy="376063"/>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SINTAXIS:</a:t>
            </a: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26218D04-0A84-4E0C-BFFD-60A03FB8A034}"/>
              </a:ext>
            </a:extLst>
          </p:cNvPr>
          <p:cNvSpPr txBox="1"/>
          <p:nvPr/>
        </p:nvSpPr>
        <p:spPr>
          <a:xfrm>
            <a:off x="1644485" y="2573295"/>
            <a:ext cx="8614279" cy="1979132"/>
          </a:xfrm>
          <a:prstGeom prst="rect">
            <a:avLst/>
          </a:prstGeom>
          <a:noFill/>
        </p:spPr>
        <p:txBody>
          <a:bodyPr wrap="square">
            <a:spAutoFit/>
          </a:bodyPr>
          <a:lstStyle/>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nombre_funcion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chemeClr val="bg1"/>
                </a:solidFill>
                <a:effectLst/>
                <a:latin typeface="Consolas" panose="020B0609020204030204" pitchFamily="49" charset="0"/>
                <a:ea typeface="Times New Roman" panose="02020603050405020304" pitchFamily="18" charset="0"/>
                <a:cs typeface="Times New Roman" panose="02020603050405020304" pitchFamily="18" charset="0"/>
              </a:rPr>
              <a:t>//Código a ejecutar</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dirty="0">
                <a:solidFill>
                  <a:srgbClr val="F8F8F2"/>
                </a:solidFill>
                <a:latin typeface="Consolas" panose="020B0609020204030204" pitchFamily="49" charset="0"/>
                <a:ea typeface="Times New Roman" panose="02020603050405020304" pitchFamily="18" charset="0"/>
                <a:cs typeface="Times New Roman" panose="02020603050405020304" pitchFamily="18" charset="0"/>
              </a:rPr>
              <a:t>   &lt;/</a:t>
            </a:r>
            <a:r>
              <a:rPr lang="es-ES" dirty="0">
                <a:solidFill>
                  <a:srgbClr val="F92672"/>
                </a:solidFill>
                <a:latin typeface="Consolas" panose="020B0609020204030204" pitchFamily="49" charset="0"/>
                <a:ea typeface="Times New Roman" panose="02020603050405020304" pitchFamily="18" charset="0"/>
                <a:cs typeface="Times New Roman" panose="02020603050405020304" pitchFamily="18" charset="0"/>
              </a:rPr>
              <a:t>script</a:t>
            </a:r>
            <a:r>
              <a:rPr lang="es-ES" dirty="0">
                <a:solidFill>
                  <a:srgbClr val="F8F8F2"/>
                </a:solidFill>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solidFill>
                <a:srgbClr val="F8F8F2"/>
              </a:solidFill>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6" name="CuadroTexto 5">
            <a:extLst>
              <a:ext uri="{FF2B5EF4-FFF2-40B4-BE49-F238E27FC236}">
                <a16:creationId xmlns:a16="http://schemas.microsoft.com/office/drawing/2014/main" id="{52349B95-C131-461B-A12E-377559FF26B9}"/>
              </a:ext>
            </a:extLst>
          </p:cNvPr>
          <p:cNvSpPr txBox="1"/>
          <p:nvPr/>
        </p:nvSpPr>
        <p:spPr>
          <a:xfrm>
            <a:off x="2090056" y="4552427"/>
            <a:ext cx="8168707" cy="1416093"/>
          </a:xfrm>
          <a:prstGeom prst="rect">
            <a:avLst/>
          </a:prstGeom>
          <a:noFill/>
        </p:spPr>
        <p:txBody>
          <a:bodyPr wrap="square">
            <a:spAutoFit/>
          </a:bodyPr>
          <a:lstStyle/>
          <a:p>
            <a:pPr>
              <a:lnSpc>
                <a:spcPts val="1425"/>
              </a:lnSpc>
              <a:spcAft>
                <a:spcPts val="800"/>
              </a:spcAft>
            </a:pPr>
            <a:r>
              <a:rPr lang="es-ES" dirty="0">
                <a:solidFill>
                  <a:srgbClr val="F8F8F2"/>
                </a:solidFill>
                <a:latin typeface="Consolas" panose="020B0609020204030204" pitchFamily="49" charset="0"/>
                <a:ea typeface="Times New Roman" panose="02020603050405020304" pitchFamily="18" charset="0"/>
                <a:cs typeface="Times New Roman" panose="02020603050405020304" pitchFamily="18" charset="0"/>
              </a:rPr>
              <a:t> &lt;/</a:t>
            </a:r>
            <a:r>
              <a:rPr lang="es-ES" dirty="0">
                <a:solidFill>
                  <a:srgbClr val="F92672"/>
                </a:solidFill>
                <a:latin typeface="Consolas" panose="020B0609020204030204" pitchFamily="49" charset="0"/>
                <a:ea typeface="Times New Roman" panose="02020603050405020304" pitchFamily="18" charset="0"/>
                <a:cs typeface="Times New Roman" panose="02020603050405020304" pitchFamily="18" charset="0"/>
              </a:rPr>
              <a:t>script</a:t>
            </a:r>
            <a:r>
              <a:rPr lang="es-ES" dirty="0">
                <a:solidFill>
                  <a:srgbClr val="F8F8F2"/>
                </a:solidFill>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chemeClr val="bg1"/>
                </a:solidFill>
                <a:effectLst/>
                <a:latin typeface="Consolas" panose="020B0609020204030204" pitchFamily="49" charset="0"/>
                <a:ea typeface="Times New Roman" panose="02020603050405020304" pitchFamily="18" charset="0"/>
                <a:cs typeface="Times New Roman" panose="02020603050405020304" pitchFamily="18" charset="0"/>
              </a:rPr>
              <a:t>//En otro punto de la página HTML llamamos a la función</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ombre_funcion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dirty="0"/>
          </a:p>
        </p:txBody>
      </p:sp>
    </p:spTree>
    <p:extLst>
      <p:ext uri="{BB962C8B-B14F-4D97-AF65-F5344CB8AC3E}">
        <p14:creationId xmlns:p14="http://schemas.microsoft.com/office/powerpoint/2010/main" val="51097966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6"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B5CB9CF8-5144-438F-9FD3-1C0F56EDAAC4}"/>
              </a:ext>
            </a:extLst>
          </p:cNvPr>
          <p:cNvSpPr txBox="1"/>
          <p:nvPr/>
        </p:nvSpPr>
        <p:spPr>
          <a:xfrm>
            <a:off x="1496672" y="1989259"/>
            <a:ext cx="8145168" cy="646331"/>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En el &lt;head&gt;  o el &lt;</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body</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&gt; de nuestra página WEB. Entre etiquetas </a:t>
            </a:r>
            <a:r>
              <a:rPr lang="es-E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&lt;script&gt;&lt;/script&gt;.</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8" name="CuadroTexto 7">
            <a:extLst>
              <a:ext uri="{FF2B5EF4-FFF2-40B4-BE49-F238E27FC236}">
                <a16:creationId xmlns:a16="http://schemas.microsoft.com/office/drawing/2014/main" id="{1863D800-FE8C-42A7-97C0-E81EAF87BF9B}"/>
              </a:ext>
            </a:extLst>
          </p:cNvPr>
          <p:cNvSpPr txBox="1"/>
          <p:nvPr/>
        </p:nvSpPr>
        <p:spPr>
          <a:xfrm>
            <a:off x="1496672" y="3853503"/>
            <a:ext cx="8614279" cy="369332"/>
          </a:xfrm>
          <a:prstGeom prst="rect">
            <a:avLst/>
          </a:prstGeom>
          <a:noFill/>
        </p:spPr>
        <p:txBody>
          <a:bodyPr wrap="square">
            <a:spAutoFit/>
          </a:bodyPr>
          <a:lstStyle/>
          <a:p>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En un archivo externo con extensión .</a:t>
            </a:r>
            <a:r>
              <a:rPr lang="es-ES"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js</a:t>
            </a: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que tendremos que adjuntar a nuestro HTML</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3B5C2022-4286-45B3-B02C-B2833E059E87}"/>
              </a:ext>
            </a:extLst>
          </p:cNvPr>
          <p:cNvSpPr txBox="1"/>
          <p:nvPr/>
        </p:nvSpPr>
        <p:spPr>
          <a:xfrm>
            <a:off x="1496672" y="5052122"/>
            <a:ext cx="4561840" cy="369332"/>
          </a:xfrm>
          <a:prstGeom prst="rect">
            <a:avLst/>
          </a:prstGeom>
          <a:noFill/>
        </p:spPr>
        <p:txBody>
          <a:bodyPr wrap="square">
            <a:spAutoFit/>
          </a:bodyPr>
          <a:lstStyle/>
          <a:p>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En una etiqueta en particular.</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5106D5E0-FFF8-400A-99F4-47B4E2BC194E}"/>
              </a:ext>
            </a:extLst>
          </p:cNvPr>
          <p:cNvSpPr txBox="1"/>
          <p:nvPr/>
        </p:nvSpPr>
        <p:spPr>
          <a:xfrm>
            <a:off x="2180019" y="2635590"/>
            <a:ext cx="6445821" cy="1200329"/>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"Ejemplo de script en el head"</a:t>
            </a:r>
            <a:r>
              <a:rPr lang="es-ES" b="0" dirty="0">
                <a:solidFill>
                  <a:srgbClr val="D4D4D4"/>
                </a:solidFill>
                <a:effectLst/>
                <a:latin typeface="Consolas" panose="020B0609020204030204" pitchFamily="49" charset="0"/>
              </a:rPr>
              <a:t>);</a:t>
            </a:r>
          </a:p>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dirty="0">
                <a:solidFill>
                  <a:srgbClr val="00B0F0"/>
                </a:solidFill>
                <a:latin typeface="Calibri" panose="020F0502020204030204" pitchFamily="34" charset="0"/>
                <a:ea typeface="Calibri" panose="020F0502020204030204" pitchFamily="34" charset="0"/>
                <a:cs typeface="Times New Roman" panose="02020603050405020304" pitchFamily="18" charset="0"/>
              </a:rPr>
              <a:t>	</a:t>
            </a:r>
          </a:p>
        </p:txBody>
      </p:sp>
      <p:sp>
        <p:nvSpPr>
          <p:cNvPr id="12" name="CuadroTexto 11">
            <a:extLst>
              <a:ext uri="{FF2B5EF4-FFF2-40B4-BE49-F238E27FC236}">
                <a16:creationId xmlns:a16="http://schemas.microsoft.com/office/drawing/2014/main" id="{91DF2D81-0ED7-414D-9722-A36CD63FE295}"/>
              </a:ext>
            </a:extLst>
          </p:cNvPr>
          <p:cNvSpPr txBox="1"/>
          <p:nvPr/>
        </p:nvSpPr>
        <p:spPr>
          <a:xfrm>
            <a:off x="2180019" y="5604410"/>
            <a:ext cx="8786648" cy="646331"/>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p</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onClick</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DCDCAA"/>
                </a:solidFill>
                <a:effectLst/>
                <a:latin typeface="Consolas" panose="020B0609020204030204" pitchFamily="49" charset="0"/>
              </a:rPr>
              <a:t>alert</a:t>
            </a:r>
            <a:r>
              <a:rPr lang="es-ES" b="0" dirty="0">
                <a:solidFill>
                  <a:srgbClr val="CE9178"/>
                </a:solidFill>
                <a:effectLst/>
                <a:latin typeface="Consolas" panose="020B0609020204030204" pitchFamily="49" charset="0"/>
              </a:rPr>
              <a:t>('Hola mundo');"</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Página de prueba </a:t>
            </a:r>
            <a:r>
              <a:rPr lang="es-ES" b="0" dirty="0" err="1">
                <a:solidFill>
                  <a:srgbClr val="D4D4D4"/>
                </a:solidFill>
                <a:effectLst/>
                <a:latin typeface="Consolas" panose="020B0609020204030204" pitchFamily="49" charset="0"/>
              </a:rPr>
              <a:t>Javascript</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p</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dirty="0">
                <a:solidFill>
                  <a:srgbClr val="00B0F0"/>
                </a:solidFill>
                <a:latin typeface="Calibri" panose="020F0502020204030204" pitchFamily="34" charset="0"/>
                <a:ea typeface="Calibri" panose="020F0502020204030204" pitchFamily="34" charset="0"/>
                <a:cs typeface="Times New Roman" panose="02020603050405020304" pitchFamily="18" charset="0"/>
              </a:rPr>
              <a:t>	</a:t>
            </a:r>
          </a:p>
        </p:txBody>
      </p:sp>
      <p:sp>
        <p:nvSpPr>
          <p:cNvPr id="13" name="CuadroTexto 12">
            <a:extLst>
              <a:ext uri="{FF2B5EF4-FFF2-40B4-BE49-F238E27FC236}">
                <a16:creationId xmlns:a16="http://schemas.microsoft.com/office/drawing/2014/main" id="{B315DC4C-2125-4F3C-9934-EAB8D9F8E58D}"/>
              </a:ext>
            </a:extLst>
          </p:cNvPr>
          <p:cNvSpPr txBox="1"/>
          <p:nvPr/>
        </p:nvSpPr>
        <p:spPr>
          <a:xfrm>
            <a:off x="2180019" y="4352603"/>
            <a:ext cx="5175821" cy="369333"/>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src</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miJavascript.js</a:t>
            </a:r>
            <a:r>
              <a:rPr lang="es-ES" b="0" dirty="0">
                <a:solidFill>
                  <a:srgbClr val="CE9178"/>
                </a:solidFill>
                <a:effectLst/>
                <a:latin typeface="Consolas" panose="020B0609020204030204" pitchFamily="49" charset="0"/>
              </a:rPr>
              <a:t>"</a:t>
            </a:r>
            <a:r>
              <a:rPr lang="es-ES" b="0" dirty="0">
                <a:solidFill>
                  <a:srgbClr val="808080"/>
                </a:solidFill>
                <a:effectLst/>
                <a:latin typeface="Consolas" panose="020B0609020204030204" pitchFamily="49" charset="0"/>
              </a:rPr>
              <a:t>&gt;&lt;/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
        <p:nvSpPr>
          <p:cNvPr id="15" name="Rectángulo: esquinas redondeadas 14">
            <a:extLst>
              <a:ext uri="{FF2B5EF4-FFF2-40B4-BE49-F238E27FC236}">
                <a16:creationId xmlns:a16="http://schemas.microsoft.com/office/drawing/2014/main" id="{0A48FBA7-C753-4861-AE29-B8655157D97D}"/>
              </a:ext>
            </a:extLst>
          </p:cNvPr>
          <p:cNvSpPr/>
          <p:nvPr/>
        </p:nvSpPr>
        <p:spPr>
          <a:xfrm>
            <a:off x="521102" y="529897"/>
            <a:ext cx="6052241" cy="883407"/>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DONDE VA EL CÓDIGO JAVASCRIPT?</a:t>
            </a:r>
          </a:p>
        </p:txBody>
      </p:sp>
    </p:spTree>
    <p:extLst>
      <p:ext uri="{BB962C8B-B14F-4D97-AF65-F5344CB8AC3E}">
        <p14:creationId xmlns:p14="http://schemas.microsoft.com/office/powerpoint/2010/main" val="3939055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accel="49000" decel="4900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000" fill="hold"/>
                                        <p:tgtEl>
                                          <p:spTgt spid="8"/>
                                        </p:tgtEl>
                                        <p:attrNameLst>
                                          <p:attrName>ppt_x</p:attrName>
                                        </p:attrNameLst>
                                      </p:cBhvr>
                                      <p:tavLst>
                                        <p:tav tm="0">
                                          <p:val>
                                            <p:strVal val="0-#ppt_w/2"/>
                                          </p:val>
                                        </p:tav>
                                        <p:tav tm="100000">
                                          <p:val>
                                            <p:strVal val="#ppt_x"/>
                                          </p:val>
                                        </p:tav>
                                      </p:tavLst>
                                    </p:anim>
                                    <p:anim calcmode="lin" valueType="num">
                                      <p:cBhvr additive="base">
                                        <p:cTn id="24"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accel="49000" decel="4900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1000" fill="hold"/>
                                        <p:tgtEl>
                                          <p:spTgt spid="9"/>
                                        </p:tgtEl>
                                        <p:attrNameLst>
                                          <p:attrName>ppt_x</p:attrName>
                                        </p:attrNameLst>
                                      </p:cBhvr>
                                      <p:tavLst>
                                        <p:tav tm="0">
                                          <p:val>
                                            <p:strVal val="0-#ppt_w/2"/>
                                          </p:val>
                                        </p:tav>
                                        <p:tav tm="100000">
                                          <p:val>
                                            <p:strVal val="#ppt_x"/>
                                          </p:val>
                                        </p:tav>
                                      </p:tavLst>
                                    </p:anim>
                                    <p:anim calcmode="lin" valueType="num">
                                      <p:cBhvr additive="base">
                                        <p:cTn id="35"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2" grpId="0"/>
      <p:bldP spid="13" grpId="0"/>
      <p:bldP spid="1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261078D4-DA42-4EBE-9FBA-77B7CF53BD93}"/>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FUNCIONES CON PARÁMETROS</a:t>
            </a:r>
          </a:p>
        </p:txBody>
      </p:sp>
      <p:sp>
        <p:nvSpPr>
          <p:cNvPr id="7" name="CuadroTexto 6">
            <a:extLst>
              <a:ext uri="{FF2B5EF4-FFF2-40B4-BE49-F238E27FC236}">
                <a16:creationId xmlns:a16="http://schemas.microsoft.com/office/drawing/2014/main" id="{94ADFBF2-41FA-4C22-99F5-D462E456C0B2}"/>
              </a:ext>
            </a:extLst>
          </p:cNvPr>
          <p:cNvSpPr txBox="1"/>
          <p:nvPr/>
        </p:nvSpPr>
        <p:spPr>
          <a:xfrm>
            <a:off x="1644486" y="1950041"/>
            <a:ext cx="1275178" cy="376063"/>
          </a:xfrm>
          <a:prstGeom prst="rect">
            <a:avLst/>
          </a:prstGeom>
          <a:noFill/>
          <a:effectLst/>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SINTAXIS:</a:t>
            </a: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26218D04-0A84-4E0C-BFFD-60A03FB8A034}"/>
              </a:ext>
            </a:extLst>
          </p:cNvPr>
          <p:cNvSpPr txBox="1"/>
          <p:nvPr/>
        </p:nvSpPr>
        <p:spPr>
          <a:xfrm>
            <a:off x="1644485" y="2573295"/>
            <a:ext cx="8614279" cy="1980350"/>
          </a:xfrm>
          <a:prstGeom prst="rect">
            <a:avLst/>
          </a:prstGeom>
          <a:noFill/>
        </p:spPr>
        <p:txBody>
          <a:bodyPr wrap="square">
            <a:spAutoFit/>
          </a:bodyPr>
          <a:lstStyle/>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suma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num1</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num2</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resultado</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num1</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num2;</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CuadroTexto 5">
            <a:extLst>
              <a:ext uri="{FF2B5EF4-FFF2-40B4-BE49-F238E27FC236}">
                <a16:creationId xmlns:a16="http://schemas.microsoft.com/office/drawing/2014/main" id="{E00C3937-6700-4F33-8885-4303B0A2D2C3}"/>
              </a:ext>
            </a:extLst>
          </p:cNvPr>
          <p:cNvSpPr txBox="1"/>
          <p:nvPr/>
        </p:nvSpPr>
        <p:spPr>
          <a:xfrm>
            <a:off x="1644485" y="4553645"/>
            <a:ext cx="8980714" cy="1416093"/>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chemeClr val="bg1"/>
                </a:solidFill>
                <a:effectLst/>
                <a:latin typeface="Consolas" panose="020B0609020204030204" pitchFamily="49" charset="0"/>
                <a:ea typeface="Times New Roman" panose="02020603050405020304" pitchFamily="18" charset="0"/>
                <a:cs typeface="Times New Roman" panose="02020603050405020304" pitchFamily="18" charset="0"/>
              </a:rPr>
              <a:t>//En otro punto de la página HTML llamamos a la función</a:t>
            </a:r>
          </a:p>
          <a:p>
            <a:pPr>
              <a:lnSpc>
                <a:spcPts val="1425"/>
              </a:lnSpc>
              <a:spcAft>
                <a:spcPts val="800"/>
              </a:spcAft>
            </a:pPr>
            <a:r>
              <a:rPr lang="es-ES" dirty="0">
                <a:solidFill>
                  <a:srgbClr val="F8F8F2"/>
                </a:solidFill>
                <a:latin typeface="Consolas" panose="020B0609020204030204" pitchFamily="49" charset="0"/>
                <a:ea typeface="Times New Roman" panose="02020603050405020304" pitchFamily="18" charset="0"/>
                <a:cs typeface="Times New Roman" panose="02020603050405020304" pitchFamily="18" charset="0"/>
              </a:rPr>
              <a:t>    </a:t>
            </a: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s</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uma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3</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7</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2990483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6"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8"/>
            <a:ext cx="2869983" cy="1213036"/>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err="1">
                <a:solidFill>
                  <a:schemeClr val="bg1"/>
                </a:solidFill>
              </a:rPr>
              <a:t>RETURN</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12E0FEC6-3D7B-4E03-8FC3-DD173D63152E}"/>
              </a:ext>
            </a:extLst>
          </p:cNvPr>
          <p:cNvSpPr txBox="1"/>
          <p:nvPr/>
        </p:nvSpPr>
        <p:spPr>
          <a:xfrm>
            <a:off x="1984637" y="1842798"/>
            <a:ext cx="8813992" cy="1173463"/>
          </a:xfrm>
          <a:prstGeom prst="rect">
            <a:avLst/>
          </a:prstGeom>
          <a:noFill/>
        </p:spPr>
        <p:txBody>
          <a:bodyPr wrap="square">
            <a:spAutoFit/>
          </a:bodyPr>
          <a:lstStyle/>
          <a:p>
            <a:pPr>
              <a:lnSpc>
                <a:spcPct val="107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Normalmente se usan funciones para realizar acciones que devolverán un valor. </a:t>
            </a:r>
          </a:p>
          <a:p>
            <a:pPr>
              <a:lnSpc>
                <a:spcPct val="107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Eso se hace con la cláusula </a:t>
            </a:r>
            <a:r>
              <a:rPr lang="es-ES"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return</a:t>
            </a: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Cuando JavaScript llega a una declaración </a:t>
            </a:r>
            <a:r>
              <a:rPr lang="es-ES"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return</a:t>
            </a:r>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 la función dejará de ejecutarse.</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CuadroTexto 11">
            <a:extLst>
              <a:ext uri="{FF2B5EF4-FFF2-40B4-BE49-F238E27FC236}">
                <a16:creationId xmlns:a16="http://schemas.microsoft.com/office/drawing/2014/main" id="{B93DEE37-DAB5-424F-8B23-643D40F55952}"/>
              </a:ext>
            </a:extLst>
          </p:cNvPr>
          <p:cNvSpPr txBox="1"/>
          <p:nvPr/>
        </p:nvSpPr>
        <p:spPr>
          <a:xfrm>
            <a:off x="1984637" y="3554496"/>
            <a:ext cx="8686800" cy="2031325"/>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suma</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resultado</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//En otro punto de la página HTML llamamos a la función</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write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suma</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3</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7</a:t>
            </a:r>
            <a:r>
              <a:rPr lang="es-E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2939018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2"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261078D4-DA42-4EBE-9FBA-77B7CF53BD93}"/>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FUNCIONES CON EVENTOS</a:t>
            </a:r>
          </a:p>
        </p:txBody>
      </p:sp>
      <p:sp>
        <p:nvSpPr>
          <p:cNvPr id="7" name="CuadroTexto 6">
            <a:extLst>
              <a:ext uri="{FF2B5EF4-FFF2-40B4-BE49-F238E27FC236}">
                <a16:creationId xmlns:a16="http://schemas.microsoft.com/office/drawing/2014/main" id="{94ADFBF2-41FA-4C22-99F5-D462E456C0B2}"/>
              </a:ext>
            </a:extLst>
          </p:cNvPr>
          <p:cNvSpPr txBox="1"/>
          <p:nvPr/>
        </p:nvSpPr>
        <p:spPr>
          <a:xfrm>
            <a:off x="1644485" y="2298383"/>
            <a:ext cx="6672200" cy="373500"/>
          </a:xfrm>
          <a:prstGeom prst="rect">
            <a:avLst/>
          </a:prstGeom>
          <a:noFill/>
          <a:effectLst/>
        </p:spPr>
        <p:txBody>
          <a:bodyPr wrap="square">
            <a:spAutoFit/>
          </a:bodyPr>
          <a:lstStyle/>
          <a:p>
            <a:pPr>
              <a:lnSpc>
                <a:spcPct val="106000"/>
              </a:lnSpc>
              <a:spcAft>
                <a:spcPts val="800"/>
              </a:spcAft>
            </a:pPr>
            <a:r>
              <a:rPr lang="es-ES" sz="1800" dirty="0">
                <a:solidFill>
                  <a:schemeClr val="bg1"/>
                </a:solidFill>
                <a:effectLst/>
                <a:ea typeface="Calibri" panose="020F0502020204030204" pitchFamily="34" charset="0"/>
                <a:cs typeface="Times New Roman" panose="02020603050405020304" pitchFamily="18" charset="0"/>
              </a:rPr>
              <a:t>Se ejecutan cuando se produce un evento determinado:</a:t>
            </a:r>
            <a:endParaRPr lang="es-ES" sz="1800" u="sng" dirty="0">
              <a:solidFill>
                <a:schemeClr val="bg1"/>
              </a:solidFill>
              <a:effectLst/>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2EBE3DC0-17FE-46CD-A142-4C15ADB1CC0C}"/>
              </a:ext>
            </a:extLst>
          </p:cNvPr>
          <p:cNvSpPr txBox="1"/>
          <p:nvPr/>
        </p:nvSpPr>
        <p:spPr>
          <a:xfrm>
            <a:off x="1644485" y="3262788"/>
            <a:ext cx="9230343" cy="923330"/>
          </a:xfrm>
          <a:prstGeom prst="rect">
            <a:avLst/>
          </a:prstGeom>
          <a:noFill/>
        </p:spPr>
        <p:txBody>
          <a:bodyPr wrap="square">
            <a:spAutoFit/>
          </a:bodyPr>
          <a:lstStyle/>
          <a:p>
            <a:r>
              <a:rPr lang="es-ES" dirty="0">
                <a:solidFill>
                  <a:srgbClr val="00B0F0"/>
                </a:solidFill>
              </a:rPr>
              <a:t>https://</a:t>
            </a:r>
            <a:r>
              <a:rPr lang="es-ES" dirty="0" err="1">
                <a:solidFill>
                  <a:srgbClr val="00B0F0"/>
                </a:solidFill>
              </a:rPr>
              <a:t>www.aprenderaprogramar.com</a:t>
            </a:r>
            <a:r>
              <a:rPr lang="es-ES" dirty="0">
                <a:solidFill>
                  <a:srgbClr val="00B0F0"/>
                </a:solidFill>
              </a:rPr>
              <a:t>/</a:t>
            </a:r>
            <a:r>
              <a:rPr lang="es-ES" dirty="0" err="1">
                <a:solidFill>
                  <a:srgbClr val="00B0F0"/>
                </a:solidFill>
              </a:rPr>
              <a:t>index.php?option</a:t>
            </a:r>
            <a:r>
              <a:rPr lang="es-ES" dirty="0">
                <a:solidFill>
                  <a:srgbClr val="00B0F0"/>
                </a:solidFill>
              </a:rPr>
              <a:t>=</a:t>
            </a:r>
            <a:r>
              <a:rPr lang="es-ES" dirty="0" err="1">
                <a:solidFill>
                  <a:srgbClr val="00B0F0"/>
                </a:solidFill>
              </a:rPr>
              <a:t>com_content&amp;view</a:t>
            </a:r>
            <a:r>
              <a:rPr lang="es-ES" dirty="0">
                <a:solidFill>
                  <a:srgbClr val="00B0F0"/>
                </a:solidFill>
              </a:rPr>
              <a:t>=</a:t>
            </a:r>
            <a:r>
              <a:rPr lang="es-ES" dirty="0" err="1">
                <a:solidFill>
                  <a:srgbClr val="00B0F0"/>
                </a:solidFill>
              </a:rPr>
              <a:t>article&amp;id</a:t>
            </a:r>
            <a:r>
              <a:rPr lang="es-ES" dirty="0">
                <a:solidFill>
                  <a:srgbClr val="00B0F0"/>
                </a:solidFill>
              </a:rPr>
              <a:t>=842:lista-de-eventos-javascript-on-click-dblclick-mouseover-mouseout-change-submit-keypress-cu01159e&amp;catid=</a:t>
            </a:r>
            <a:r>
              <a:rPr lang="es-ES" dirty="0" err="1">
                <a:solidFill>
                  <a:srgbClr val="00B0F0"/>
                </a:solidFill>
              </a:rPr>
              <a:t>78&amp;Itemid</a:t>
            </a:r>
            <a:r>
              <a:rPr lang="es-ES" dirty="0">
                <a:solidFill>
                  <a:srgbClr val="00B0F0"/>
                </a:solidFill>
              </a:rPr>
              <a:t>=206</a:t>
            </a:r>
          </a:p>
        </p:txBody>
      </p:sp>
    </p:spTree>
    <p:extLst>
      <p:ext uri="{BB962C8B-B14F-4D97-AF65-F5344CB8AC3E}">
        <p14:creationId xmlns:p14="http://schemas.microsoft.com/office/powerpoint/2010/main" val="190732570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9" grpId="0"/>
        </p:bld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PARÁMETROS </a:t>
            </a:r>
            <a:r>
              <a:rPr lang="es-ES" sz="2400" b="1" dirty="0" err="1">
                <a:solidFill>
                  <a:schemeClr val="bg1"/>
                </a:solidFill>
              </a:rPr>
              <a:t>REST</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12E0FEC6-3D7B-4E03-8FC3-DD173D63152E}"/>
              </a:ext>
            </a:extLst>
          </p:cNvPr>
          <p:cNvSpPr txBox="1"/>
          <p:nvPr/>
        </p:nvSpPr>
        <p:spPr>
          <a:xfrm>
            <a:off x="1333500" y="1947019"/>
            <a:ext cx="10031185" cy="671915"/>
          </a:xfrm>
          <a:prstGeom prst="rect">
            <a:avLst/>
          </a:prstGeom>
          <a:noFill/>
        </p:spPr>
        <p:txBody>
          <a:bodyPr wrap="square">
            <a:spAutoFit/>
          </a:bodyPr>
          <a:lstStyle/>
          <a:p>
            <a:pPr>
              <a:lnSpc>
                <a:spcPct val="107000"/>
              </a:lnSpc>
              <a:spcAft>
                <a:spcPts val="800"/>
              </a:spcAft>
            </a:pPr>
            <a:r>
              <a:rPr lang="es-ES" dirty="0">
                <a:solidFill>
                  <a:schemeClr val="bg1"/>
                </a:solidFill>
              </a:rPr>
              <a:t>Cuando no sé con exactitud el número de parámetros que le pueden llegar a mi función, pondré tres puntos para hacer referencia al resto de posibles parámetros. </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631AA738-9312-4792-BAD3-95E0E7557E0A}"/>
              </a:ext>
            </a:extLst>
          </p:cNvPr>
          <p:cNvSpPr txBox="1"/>
          <p:nvPr/>
        </p:nvSpPr>
        <p:spPr>
          <a:xfrm>
            <a:off x="1333499" y="2747681"/>
            <a:ext cx="10031185" cy="375552"/>
          </a:xfrm>
          <a:prstGeom prst="rect">
            <a:avLst/>
          </a:prstGeom>
          <a:noFill/>
        </p:spPr>
        <p:txBody>
          <a:bodyPr wrap="square">
            <a:spAutoFit/>
          </a:bodyPr>
          <a:lstStyle/>
          <a:p>
            <a:pPr>
              <a:lnSpc>
                <a:spcPct val="107000"/>
              </a:lnSpc>
              <a:spcAft>
                <a:spcPts val="800"/>
              </a:spcAft>
            </a:pPr>
            <a:r>
              <a:rPr lang="es-ES" dirty="0">
                <a:solidFill>
                  <a:schemeClr val="bg1"/>
                </a:solidFill>
              </a:rPr>
              <a:t>Dichos parámetros se meterán en un </a:t>
            </a:r>
            <a:r>
              <a:rPr lang="es-ES" b="1" dirty="0">
                <a:solidFill>
                  <a:schemeClr val="bg1"/>
                </a:solidFill>
              </a:rPr>
              <a:t>array</a:t>
            </a:r>
            <a:r>
              <a:rPr lang="es-ES" dirty="0">
                <a:solidFill>
                  <a:schemeClr val="bg1"/>
                </a:solidFill>
              </a:rPr>
              <a:t> con el nombre de mi parámetro.</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B5D656AA-3050-4C14-A96C-82651D4FE759}"/>
              </a:ext>
            </a:extLst>
          </p:cNvPr>
          <p:cNvSpPr txBox="1"/>
          <p:nvPr/>
        </p:nvSpPr>
        <p:spPr>
          <a:xfrm>
            <a:off x="2797629" y="3418114"/>
            <a:ext cx="6096000" cy="2308324"/>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numeros</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otros</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write</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 ,</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"&lt;</a:t>
            </a:r>
            <a:r>
              <a:rPr lang="es-ES" b="0" dirty="0" err="1">
                <a:solidFill>
                  <a:srgbClr val="CE9178"/>
                </a:solidFill>
                <a:effectLst/>
                <a:latin typeface="Consolas" panose="020B0609020204030204" pitchFamily="49" charset="0"/>
              </a:rPr>
              <a:t>br</a:t>
            </a:r>
            <a:r>
              <a:rPr lang="es-ES" b="0" dirty="0">
                <a:solidFill>
                  <a:srgbClr val="CE9178"/>
                </a:solidFill>
                <a:effectLst/>
                <a:latin typeface="Consolas" panose="020B0609020204030204" pitchFamily="49" charset="0"/>
              </a:rPr>
              <a:t>&gt;"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write</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otros</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numeros</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2</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3</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4</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54</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332</a:t>
            </a:r>
            <a:r>
              <a:rPr lang="es-ES" b="0" dirty="0">
                <a:solidFill>
                  <a:srgbClr val="D4D4D4"/>
                </a:solidFill>
                <a:effectLst/>
                <a:latin typeface="Consolas" panose="020B0609020204030204" pitchFamily="49" charset="0"/>
              </a:rPr>
              <a:t>);</a:t>
            </a:r>
          </a:p>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
        <p:nvSpPr>
          <p:cNvPr id="14" name="CuadroTexto 13">
            <a:extLst>
              <a:ext uri="{FF2B5EF4-FFF2-40B4-BE49-F238E27FC236}">
                <a16:creationId xmlns:a16="http://schemas.microsoft.com/office/drawing/2014/main" id="{8A52D372-A24B-4258-A7DB-C6AAFD4E86C3}"/>
              </a:ext>
            </a:extLst>
          </p:cNvPr>
          <p:cNvSpPr txBox="1"/>
          <p:nvPr/>
        </p:nvSpPr>
        <p:spPr>
          <a:xfrm>
            <a:off x="1333501" y="6040242"/>
            <a:ext cx="609600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este ejemplo </a:t>
            </a:r>
            <a:r>
              <a:rPr lang="es-E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otros </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vale</a:t>
            </a:r>
            <a:r>
              <a:rPr lang="es-ES" sz="1800" dirty="0">
                <a:effectLst/>
                <a:latin typeface="Calibri" panose="020F0502020204030204" pitchFamily="34" charset="0"/>
                <a:ea typeface="Calibri" panose="020F0502020204030204" pitchFamily="34" charset="0"/>
                <a:cs typeface="Times New Roman" panose="02020603050405020304" pitchFamily="18" charset="0"/>
              </a:rPr>
              <a:t> </a:t>
            </a:r>
            <a:r>
              <a:rPr lang="es-ES" sz="18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4,54,332</a:t>
            </a:r>
            <a:endParaRPr lang="es-ES" dirty="0"/>
          </a:p>
        </p:txBody>
      </p:sp>
    </p:spTree>
    <p:extLst>
      <p:ext uri="{BB962C8B-B14F-4D97-AF65-F5344CB8AC3E}">
        <p14:creationId xmlns:p14="http://schemas.microsoft.com/office/powerpoint/2010/main" val="61993928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14:bounceEnd="25000">
                                          <p:cBhvr additive="base">
                                            <p:cTn id="18" dur="1000" fill="hold"/>
                                            <p:tgtEl>
                                              <p:spTgt spid="8"/>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14:bounceEnd="25000">
                                          <p:cBhvr additive="base">
                                            <p:cTn id="29"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10"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1000" fill="hold"/>
                                            <p:tgtEl>
                                              <p:spTgt spid="8"/>
                                            </p:tgtEl>
                                            <p:attrNameLst>
                                              <p:attrName>ppt_x</p:attrName>
                                            </p:attrNameLst>
                                          </p:cBhvr>
                                          <p:tavLst>
                                            <p:tav tm="0">
                                              <p:val>
                                                <p:strVal val="0-#ppt_w/2"/>
                                              </p:val>
                                            </p:tav>
                                            <p:tav tm="100000">
                                              <p:val>
                                                <p:strVal val="#ppt_x"/>
                                              </p:val>
                                            </p:tav>
                                          </p:tavLst>
                                        </p:anim>
                                        <p:anim calcmode="lin" valueType="num">
                                          <p:cBhvr additive="base">
                                            <p:cTn id="19"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1000" fill="hold"/>
                                            <p:tgtEl>
                                              <p:spTgt spid="14"/>
                                            </p:tgtEl>
                                            <p:attrNameLst>
                                              <p:attrName>ppt_x</p:attrName>
                                            </p:attrNameLst>
                                          </p:cBhvr>
                                          <p:tavLst>
                                            <p:tav tm="0">
                                              <p:val>
                                                <p:strVal val="0-#ppt_w/2"/>
                                              </p:val>
                                            </p:tav>
                                            <p:tav tm="100000">
                                              <p:val>
                                                <p:strVal val="#ppt_x"/>
                                              </p:val>
                                            </p:tav>
                                          </p:tavLst>
                                        </p:anim>
                                        <p:anim calcmode="lin" valueType="num">
                                          <p:cBhvr additive="base">
                                            <p:cTn id="30"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10" grpId="0"/>
          <p:bldP spid="14" grpId="0"/>
        </p:bld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FUNCIONES ANÓNIMAS</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12E0FEC6-3D7B-4E03-8FC3-DD173D63152E}"/>
              </a:ext>
            </a:extLst>
          </p:cNvPr>
          <p:cNvSpPr txBox="1"/>
          <p:nvPr/>
        </p:nvSpPr>
        <p:spPr>
          <a:xfrm>
            <a:off x="1652336" y="1870375"/>
            <a:ext cx="9561095" cy="646331"/>
          </a:xfrm>
          <a:prstGeom prst="rect">
            <a:avLst/>
          </a:prstGeom>
          <a:noFill/>
        </p:spPr>
        <p:txBody>
          <a:bodyPr wrap="square">
            <a:spAutoFit/>
          </a:bodyPr>
          <a:lstStyle/>
          <a:p>
            <a:r>
              <a:rPr lang="es-ES" dirty="0">
                <a:solidFill>
                  <a:schemeClr val="bg1"/>
                </a:solidFill>
              </a:rPr>
              <a:t>Las funciones anónimas son aquellas que no tienen nombre y yo las puedo guardar dentro de una variable.</a:t>
            </a:r>
          </a:p>
        </p:txBody>
      </p:sp>
      <p:sp>
        <p:nvSpPr>
          <p:cNvPr id="6" name="CuadroTexto 5">
            <a:extLst>
              <a:ext uri="{FF2B5EF4-FFF2-40B4-BE49-F238E27FC236}">
                <a16:creationId xmlns:a16="http://schemas.microsoft.com/office/drawing/2014/main" id="{BA7458C4-65A2-4CBA-BF64-156DE3CBB025}"/>
              </a:ext>
            </a:extLst>
          </p:cNvPr>
          <p:cNvSpPr txBox="1"/>
          <p:nvPr/>
        </p:nvSpPr>
        <p:spPr>
          <a:xfrm>
            <a:off x="2394059" y="2690336"/>
            <a:ext cx="6096000" cy="1477328"/>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miFuncion</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"El nombre es</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&lt;/</a:t>
            </a:r>
            <a:r>
              <a:rPr lang="es-ES" b="0" dirty="0">
                <a:solidFill>
                  <a:srgbClr val="9CDCFE"/>
                </a:solidFill>
                <a:effectLst/>
                <a:latin typeface="Consolas" panose="020B0609020204030204" pitchFamily="49" charset="0"/>
              </a:rPr>
              <a:t>script</a:t>
            </a:r>
            <a:r>
              <a:rPr lang="es-ES" b="0" dirty="0">
                <a:solidFill>
                  <a:srgbClr val="D4D4D4"/>
                </a:solidFill>
                <a:effectLst/>
                <a:latin typeface="Consolas" panose="020B0609020204030204" pitchFamily="49" charset="0"/>
              </a:rPr>
              <a:t>&gt;</a:t>
            </a:r>
          </a:p>
        </p:txBody>
      </p:sp>
      <p:sp>
        <p:nvSpPr>
          <p:cNvPr id="9" name="CuadroTexto 8">
            <a:extLst>
              <a:ext uri="{FF2B5EF4-FFF2-40B4-BE49-F238E27FC236}">
                <a16:creationId xmlns:a16="http://schemas.microsoft.com/office/drawing/2014/main" id="{E573D47D-E420-451F-A8D8-33A19F9E591B}"/>
              </a:ext>
            </a:extLst>
          </p:cNvPr>
          <p:cNvSpPr txBox="1"/>
          <p:nvPr/>
        </p:nvSpPr>
        <p:spPr>
          <a:xfrm>
            <a:off x="1652336" y="4601740"/>
            <a:ext cx="2418921" cy="369332"/>
          </a:xfrm>
          <a:prstGeom prst="rect">
            <a:avLst/>
          </a:prstGeom>
          <a:noFill/>
        </p:spPr>
        <p:txBody>
          <a:bodyPr wrap="square">
            <a:spAutoFit/>
          </a:bodyPr>
          <a:lstStyle/>
          <a:p>
            <a:r>
              <a:rPr lang="es-ES" dirty="0">
                <a:solidFill>
                  <a:schemeClr val="bg1"/>
                </a:solidFill>
              </a:rPr>
              <a:t>Llamada a la función:</a:t>
            </a:r>
          </a:p>
        </p:txBody>
      </p:sp>
      <p:sp>
        <p:nvSpPr>
          <p:cNvPr id="10" name="CuadroTexto 9">
            <a:extLst>
              <a:ext uri="{FF2B5EF4-FFF2-40B4-BE49-F238E27FC236}">
                <a16:creationId xmlns:a16="http://schemas.microsoft.com/office/drawing/2014/main" id="{A8882C91-455E-40EB-8895-9BAF8637645D}"/>
              </a:ext>
            </a:extLst>
          </p:cNvPr>
          <p:cNvSpPr txBox="1"/>
          <p:nvPr/>
        </p:nvSpPr>
        <p:spPr>
          <a:xfrm>
            <a:off x="2394059" y="5313430"/>
            <a:ext cx="6096000" cy="923330"/>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miFuncion</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"Angel"</a:t>
            </a:r>
            <a:r>
              <a:rPr lang="es-ES" b="0" dirty="0">
                <a:solidFill>
                  <a:srgbClr val="D4D4D4"/>
                </a:solidFill>
                <a:effectLst/>
                <a:latin typeface="Consolas" panose="020B0609020204030204" pitchFamily="49" charset="0"/>
              </a:rPr>
              <a:t>));  </a:t>
            </a:r>
          </a:p>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556759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14:bounceEnd="25000">
                                          <p:cBhvr additive="base">
                                            <p:cTn id="23"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6"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0-#ppt_w/2"/>
                                              </p:val>
                                            </p:tav>
                                            <p:tav tm="100000">
                                              <p:val>
                                                <p:strVal val="#ppt_x"/>
                                              </p:val>
                                            </p:tav>
                                          </p:tavLst>
                                        </p:anim>
                                        <p:anim calcmode="lin" valueType="num">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6" grpId="0"/>
          <p:bldP spid="9" grpId="0"/>
          <p:bldP spid="10" grpId="0"/>
        </p:bld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CALLBACKS</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12E0FEC6-3D7B-4E03-8FC3-DD173D63152E}"/>
              </a:ext>
            </a:extLst>
          </p:cNvPr>
          <p:cNvSpPr txBox="1"/>
          <p:nvPr/>
        </p:nvSpPr>
        <p:spPr>
          <a:xfrm>
            <a:off x="1652336" y="1870375"/>
            <a:ext cx="9561095" cy="1154162"/>
          </a:xfrm>
          <a:prstGeom prst="rect">
            <a:avLst/>
          </a:prstGeom>
          <a:noFill/>
        </p:spPr>
        <p:txBody>
          <a:bodyPr wrap="square">
            <a:spAutoFit/>
          </a:bodyPr>
          <a:lstStyle/>
          <a:p>
            <a:pPr>
              <a:spcAft>
                <a:spcPts val="1800"/>
              </a:spcAft>
            </a:pPr>
            <a:r>
              <a:rPr lang="es-ES" sz="1800" spc="-5" dirty="0">
                <a:solidFill>
                  <a:schemeClr val="bg1"/>
                </a:solidFill>
                <a:effectLst/>
                <a:latin typeface="Arial" panose="020B0604020202020204" pitchFamily="34" charset="0"/>
                <a:ea typeface="Times New Roman" panose="02020603050405020304" pitchFamily="18" charset="0"/>
              </a:rPr>
              <a:t>Una función de </a:t>
            </a:r>
            <a:r>
              <a:rPr lang="es-ES" sz="1800" spc="-5" dirty="0" err="1">
                <a:solidFill>
                  <a:schemeClr val="bg1"/>
                </a:solidFill>
                <a:effectLst/>
                <a:latin typeface="Arial" panose="020B0604020202020204" pitchFamily="34" charset="0"/>
                <a:ea typeface="Times New Roman" panose="02020603050405020304" pitchFamily="18" charset="0"/>
              </a:rPr>
              <a:t>callback</a:t>
            </a:r>
            <a:r>
              <a:rPr lang="es-ES" sz="1800" spc="-5" dirty="0">
                <a:solidFill>
                  <a:schemeClr val="bg1"/>
                </a:solidFill>
                <a:effectLst/>
                <a:latin typeface="Arial" panose="020B0604020202020204" pitchFamily="34" charset="0"/>
                <a:ea typeface="Times New Roman" panose="02020603050405020304" pitchFamily="18" charset="0"/>
              </a:rPr>
              <a:t> es una función que se pasa a otra función como un argumento, que luego se invoca dentro de la función externa para completar algún tipo de rutina o acción.</a:t>
            </a:r>
            <a:endParaRPr lang="es-ES" sz="1800" dirty="0">
              <a:solidFill>
                <a:schemeClr val="bg1"/>
              </a:solidFill>
              <a:effectLst/>
              <a:latin typeface="Times New Roman" panose="02020603050405020304" pitchFamily="18" charset="0"/>
              <a:ea typeface="Times New Roman" panose="02020603050405020304" pitchFamily="18" charset="0"/>
            </a:endParaRPr>
          </a:p>
          <a:p>
            <a:pPr>
              <a:spcAft>
                <a:spcPts val="1800"/>
              </a:spcAft>
            </a:pPr>
            <a:r>
              <a:rPr lang="es-ES" sz="1800" spc="-5" dirty="0">
                <a:solidFill>
                  <a:schemeClr val="bg1"/>
                </a:solidFill>
                <a:effectLst/>
                <a:latin typeface="Arial" panose="020B0604020202020204" pitchFamily="34" charset="0"/>
                <a:ea typeface="Times New Roman" panose="02020603050405020304" pitchFamily="18" charset="0"/>
              </a:rPr>
              <a:t>Es decir, es una función anónima que se la pasa como parámetro a otra función.</a:t>
            </a:r>
            <a:endParaRPr lang="es-ES" sz="1800" dirty="0">
              <a:solidFill>
                <a:schemeClr val="bg1"/>
              </a:solidFill>
              <a:effectLst/>
              <a:latin typeface="Times New Roman" panose="02020603050405020304" pitchFamily="18" charset="0"/>
              <a:ea typeface="Times New Roman" panose="02020603050405020304" pitchFamily="18" charset="0"/>
            </a:endParaRPr>
          </a:p>
        </p:txBody>
      </p:sp>
      <p:sp>
        <p:nvSpPr>
          <p:cNvPr id="8" name="CuadroTexto 7">
            <a:extLst>
              <a:ext uri="{FF2B5EF4-FFF2-40B4-BE49-F238E27FC236}">
                <a16:creationId xmlns:a16="http://schemas.microsoft.com/office/drawing/2014/main" id="{D4ADEDB1-BFA8-436A-983F-B59812DE7ADB}"/>
              </a:ext>
            </a:extLst>
          </p:cNvPr>
          <p:cNvSpPr txBox="1"/>
          <p:nvPr/>
        </p:nvSpPr>
        <p:spPr>
          <a:xfrm>
            <a:off x="2213809" y="3299938"/>
            <a:ext cx="8438148" cy="28267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saludar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nombre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'Hola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procesarEntradaUsuario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err="1">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callback</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prompt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'Por favor ingresa tu nombre.'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callback</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procesarEntradaUsuario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(saludar);</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49727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Lst>
      </p:timing>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FUNCIONES FLECHA</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12E0FEC6-3D7B-4E03-8FC3-DD173D63152E}"/>
              </a:ext>
            </a:extLst>
          </p:cNvPr>
          <p:cNvSpPr txBox="1"/>
          <p:nvPr/>
        </p:nvSpPr>
        <p:spPr>
          <a:xfrm>
            <a:off x="1652336" y="1870375"/>
            <a:ext cx="9561095" cy="1070871"/>
          </a:xfrm>
          <a:prstGeom prst="rect">
            <a:avLst/>
          </a:prstGeom>
          <a:noFill/>
        </p:spPr>
        <p:txBody>
          <a:bodyPr wrap="square">
            <a:spAutoFit/>
          </a:bodyPr>
          <a:lstStyle/>
          <a:p>
            <a:pPr>
              <a:lnSpc>
                <a:spcPct val="107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Las funciones de flecha son una manera de definir funciones de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callback</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 una manera mucho más clara y limpia. Simplemente sustituyendo la palabra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function</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por una flecha. </a:t>
            </a:r>
          </a:p>
          <a:p>
            <a:pPr>
              <a:lnSpc>
                <a:spcPct val="107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 lleva un parámetro no hace falta poner los paréntesis, si lleva dos ya sí.</a:t>
            </a:r>
          </a:p>
        </p:txBody>
      </p:sp>
      <p:sp>
        <p:nvSpPr>
          <p:cNvPr id="8" name="CuadroTexto 7">
            <a:extLst>
              <a:ext uri="{FF2B5EF4-FFF2-40B4-BE49-F238E27FC236}">
                <a16:creationId xmlns:a16="http://schemas.microsoft.com/office/drawing/2014/main" id="{D4ADEDB1-BFA8-436A-983F-B59812DE7ADB}"/>
              </a:ext>
            </a:extLst>
          </p:cNvPr>
          <p:cNvSpPr txBox="1"/>
          <p:nvPr/>
        </p:nvSpPr>
        <p:spPr>
          <a:xfrm>
            <a:off x="2329891" y="3230004"/>
            <a:ext cx="8044195" cy="3139321"/>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sumame</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sumaYmuestra</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sumaPorDos</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suma</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num1</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num2</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sumaYmuestra</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suma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sumaPorDos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suma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suma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err="1">
                <a:solidFill>
                  <a:srgbClr val="DCDCAA"/>
                </a:solidFill>
                <a:effectLst/>
                <a:latin typeface="Consolas" panose="020B0609020204030204" pitchFamily="49" charset="0"/>
              </a:rPr>
              <a:t>sumame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5</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7</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dato</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=&gt;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'La suma es</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dato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dato</a:t>
            </a: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=&gt;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'La suma de dos es</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dato</a:t>
            </a:r>
            <a:r>
              <a:rPr lang="es-ES" b="0" dirty="0">
                <a:solidFill>
                  <a:srgbClr val="D4D4D4"/>
                </a:solidFill>
                <a:effectLst/>
                <a:latin typeface="Consolas" panose="020B0609020204030204" pitchFamily="49" charset="0"/>
              </a:rPr>
              <a:t> * </a:t>
            </a:r>
            <a:r>
              <a:rPr lang="es-ES" b="0" dirty="0">
                <a:solidFill>
                  <a:srgbClr val="B5CEA8"/>
                </a:solidFill>
                <a:effectLst/>
                <a:latin typeface="Consolas" panose="020B0609020204030204" pitchFamily="49" charset="0"/>
              </a:rPr>
              <a:t>2</a:t>
            </a:r>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7369631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Lst>
      </p:timing>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986B1BFC-8229-4609-A880-7334E988CED0}"/>
              </a:ext>
            </a:extLst>
          </p:cNvPr>
          <p:cNvSpPr/>
          <p:nvPr/>
        </p:nvSpPr>
        <p:spPr>
          <a:xfrm>
            <a:off x="406617" y="202108"/>
            <a:ext cx="3054035" cy="867038"/>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FUNCIONES FLECHA</a:t>
            </a:r>
            <a:endParaRPr lang="es-ES" sz="2400" kern="0" dirty="0">
              <a:solidFill>
                <a:srgbClr val="FFFFFF"/>
              </a:solidFill>
              <a:latin typeface="Arial"/>
              <a:sym typeface="Arial"/>
            </a:endParaRPr>
          </a:p>
        </p:txBody>
      </p:sp>
      <p:sp>
        <p:nvSpPr>
          <p:cNvPr id="9" name="CuadroTexto 8">
            <a:extLst>
              <a:ext uri="{FF2B5EF4-FFF2-40B4-BE49-F238E27FC236}">
                <a16:creationId xmlns:a16="http://schemas.microsoft.com/office/drawing/2014/main" id="{83D50E15-F410-4D72-806E-E5E3D8A757DA}"/>
              </a:ext>
            </a:extLst>
          </p:cNvPr>
          <p:cNvSpPr txBox="1"/>
          <p:nvPr/>
        </p:nvSpPr>
        <p:spPr>
          <a:xfrm>
            <a:off x="1578133" y="1203163"/>
            <a:ext cx="6098344" cy="369332"/>
          </a:xfrm>
          <a:prstGeom prst="rect">
            <a:avLst/>
          </a:prstGeom>
          <a:noFill/>
        </p:spPr>
        <p:txBody>
          <a:bodyPr wrap="square">
            <a:spAutoFit/>
          </a:bodyPr>
          <a:lstStyle/>
          <a:p>
            <a:r>
              <a:rPr lang="es-ES">
                <a:solidFill>
                  <a:schemeClr val="bg1"/>
                </a:solidFill>
              </a:rPr>
              <a:t>Un parámetro. Con una expresión simple no se necesita return:</a:t>
            </a:r>
            <a:endParaRPr lang="es-ES" dirty="0">
              <a:solidFill>
                <a:schemeClr val="bg1"/>
              </a:solidFill>
            </a:endParaRPr>
          </a:p>
        </p:txBody>
      </p:sp>
      <p:sp>
        <p:nvSpPr>
          <p:cNvPr id="10" name="CuadroTexto 9">
            <a:extLst>
              <a:ext uri="{FF2B5EF4-FFF2-40B4-BE49-F238E27FC236}">
                <a16:creationId xmlns:a16="http://schemas.microsoft.com/office/drawing/2014/main" id="{03357733-1804-49AE-83AD-485F52E30574}"/>
              </a:ext>
            </a:extLst>
          </p:cNvPr>
          <p:cNvSpPr txBox="1"/>
          <p:nvPr/>
        </p:nvSpPr>
        <p:spPr>
          <a:xfrm>
            <a:off x="1578133" y="1688498"/>
            <a:ext cx="2240280" cy="369332"/>
          </a:xfrm>
          <a:prstGeom prst="rect">
            <a:avLst/>
          </a:prstGeom>
          <a:noFill/>
        </p:spPr>
        <p:txBody>
          <a:bodyPr wrap="square">
            <a:spAutoFit/>
          </a:bodyPr>
          <a:lstStyle/>
          <a:p>
            <a:r>
              <a:rPr lang="es-ES" dirty="0" err="1">
                <a:solidFill>
                  <a:srgbClr val="00B0F0"/>
                </a:solidFill>
              </a:rPr>
              <a:t>param</a:t>
            </a:r>
            <a:r>
              <a:rPr lang="es-ES" dirty="0">
                <a:solidFill>
                  <a:srgbClr val="00B0F0"/>
                </a:solidFill>
              </a:rPr>
              <a:t> =&gt; </a:t>
            </a:r>
            <a:r>
              <a:rPr lang="es-ES" dirty="0" err="1">
                <a:solidFill>
                  <a:srgbClr val="00B0F0"/>
                </a:solidFill>
              </a:rPr>
              <a:t>expression</a:t>
            </a:r>
            <a:endParaRPr lang="es-ES" dirty="0">
              <a:solidFill>
                <a:srgbClr val="00B0F0"/>
              </a:solidFill>
            </a:endParaRPr>
          </a:p>
        </p:txBody>
      </p:sp>
      <p:sp>
        <p:nvSpPr>
          <p:cNvPr id="11" name="CuadroTexto 10">
            <a:extLst>
              <a:ext uri="{FF2B5EF4-FFF2-40B4-BE49-F238E27FC236}">
                <a16:creationId xmlns:a16="http://schemas.microsoft.com/office/drawing/2014/main" id="{61869971-C517-444A-ABDC-4B5154D3C89E}"/>
              </a:ext>
            </a:extLst>
          </p:cNvPr>
          <p:cNvSpPr txBox="1"/>
          <p:nvPr/>
        </p:nvSpPr>
        <p:spPr>
          <a:xfrm>
            <a:off x="1578132" y="2302620"/>
            <a:ext cx="8480267" cy="369332"/>
          </a:xfrm>
          <a:prstGeom prst="rect">
            <a:avLst/>
          </a:prstGeom>
          <a:noFill/>
        </p:spPr>
        <p:txBody>
          <a:bodyPr wrap="square">
            <a:spAutoFit/>
          </a:bodyPr>
          <a:lstStyle/>
          <a:p>
            <a:r>
              <a:rPr lang="es-ES" dirty="0">
                <a:solidFill>
                  <a:schemeClr val="bg1"/>
                </a:solidFill>
              </a:rPr>
              <a:t>Varios parámetros requieren paréntesis. Con una expresión simple no se necesita </a:t>
            </a:r>
            <a:r>
              <a:rPr lang="es-ES" dirty="0" err="1">
                <a:solidFill>
                  <a:schemeClr val="bg1"/>
                </a:solidFill>
              </a:rPr>
              <a:t>return</a:t>
            </a:r>
            <a:r>
              <a:rPr lang="es-ES" dirty="0">
                <a:solidFill>
                  <a:schemeClr val="bg1"/>
                </a:solidFill>
              </a:rPr>
              <a:t>:</a:t>
            </a:r>
          </a:p>
        </p:txBody>
      </p:sp>
      <p:sp>
        <p:nvSpPr>
          <p:cNvPr id="13" name="CuadroTexto 12">
            <a:extLst>
              <a:ext uri="{FF2B5EF4-FFF2-40B4-BE49-F238E27FC236}">
                <a16:creationId xmlns:a16="http://schemas.microsoft.com/office/drawing/2014/main" id="{C9C5BE95-63AA-4547-956E-8ABCB6BF9BB0}"/>
              </a:ext>
            </a:extLst>
          </p:cNvPr>
          <p:cNvSpPr txBox="1"/>
          <p:nvPr/>
        </p:nvSpPr>
        <p:spPr>
          <a:xfrm>
            <a:off x="1578132" y="2793203"/>
            <a:ext cx="3295357" cy="369332"/>
          </a:xfrm>
          <a:prstGeom prst="rect">
            <a:avLst/>
          </a:prstGeom>
          <a:noFill/>
        </p:spPr>
        <p:txBody>
          <a:bodyPr wrap="square">
            <a:spAutoFit/>
          </a:bodyPr>
          <a:lstStyle/>
          <a:p>
            <a:r>
              <a:rPr lang="es-ES" dirty="0">
                <a:solidFill>
                  <a:srgbClr val="00B0F0"/>
                </a:solidFill>
              </a:rPr>
              <a:t>(param1, </a:t>
            </a:r>
            <a:r>
              <a:rPr lang="es-ES" dirty="0" err="1">
                <a:solidFill>
                  <a:srgbClr val="00B0F0"/>
                </a:solidFill>
              </a:rPr>
              <a:t>paramN</a:t>
            </a:r>
            <a:r>
              <a:rPr lang="es-ES" dirty="0">
                <a:solidFill>
                  <a:srgbClr val="00B0F0"/>
                </a:solidFill>
              </a:rPr>
              <a:t>) =&gt; </a:t>
            </a:r>
            <a:r>
              <a:rPr lang="es-ES" dirty="0" err="1">
                <a:solidFill>
                  <a:srgbClr val="00B0F0"/>
                </a:solidFill>
              </a:rPr>
              <a:t>expression</a:t>
            </a:r>
            <a:endParaRPr lang="es-ES" dirty="0">
              <a:solidFill>
                <a:srgbClr val="00B0F0"/>
              </a:solidFill>
            </a:endParaRPr>
          </a:p>
        </p:txBody>
      </p:sp>
      <p:sp>
        <p:nvSpPr>
          <p:cNvPr id="15" name="CuadroTexto 14">
            <a:extLst>
              <a:ext uri="{FF2B5EF4-FFF2-40B4-BE49-F238E27FC236}">
                <a16:creationId xmlns:a16="http://schemas.microsoft.com/office/drawing/2014/main" id="{FCA51AD7-CC43-430A-ACEC-1C0E65A57CE3}"/>
              </a:ext>
            </a:extLst>
          </p:cNvPr>
          <p:cNvSpPr txBox="1"/>
          <p:nvPr/>
        </p:nvSpPr>
        <p:spPr>
          <a:xfrm>
            <a:off x="1578133" y="3402077"/>
            <a:ext cx="6098344" cy="369332"/>
          </a:xfrm>
          <a:prstGeom prst="rect">
            <a:avLst/>
          </a:prstGeom>
          <a:noFill/>
        </p:spPr>
        <p:txBody>
          <a:bodyPr wrap="square">
            <a:spAutoFit/>
          </a:bodyPr>
          <a:lstStyle/>
          <a:p>
            <a:r>
              <a:rPr lang="es-ES" dirty="0">
                <a:solidFill>
                  <a:schemeClr val="bg1"/>
                </a:solidFill>
              </a:rPr>
              <a:t>Las declaraciones de varias líneas requieren corchetes y </a:t>
            </a:r>
            <a:r>
              <a:rPr lang="es-ES" dirty="0" err="1">
                <a:solidFill>
                  <a:schemeClr val="bg1"/>
                </a:solidFill>
              </a:rPr>
              <a:t>return</a:t>
            </a:r>
            <a:r>
              <a:rPr lang="es-ES" dirty="0">
                <a:solidFill>
                  <a:schemeClr val="bg1"/>
                </a:solidFill>
              </a:rPr>
              <a:t>:</a:t>
            </a:r>
          </a:p>
        </p:txBody>
      </p:sp>
      <p:sp>
        <p:nvSpPr>
          <p:cNvPr id="17" name="CuadroTexto 16">
            <a:extLst>
              <a:ext uri="{FF2B5EF4-FFF2-40B4-BE49-F238E27FC236}">
                <a16:creationId xmlns:a16="http://schemas.microsoft.com/office/drawing/2014/main" id="{21CF9DA5-F25B-441B-AAE9-795C64A40B75}"/>
              </a:ext>
            </a:extLst>
          </p:cNvPr>
          <p:cNvSpPr txBox="1"/>
          <p:nvPr/>
        </p:nvSpPr>
        <p:spPr>
          <a:xfrm>
            <a:off x="1578133" y="3725243"/>
            <a:ext cx="1741843" cy="1214677"/>
          </a:xfrm>
          <a:prstGeom prst="rect">
            <a:avLst/>
          </a:prstGeom>
          <a:noFill/>
        </p:spPr>
        <p:txBody>
          <a:bodyPr wrap="square">
            <a:spAutoFit/>
          </a:bodyPr>
          <a:lstStyle/>
          <a:p>
            <a:r>
              <a:rPr lang="es-ES" dirty="0" err="1">
                <a:solidFill>
                  <a:srgbClr val="00B0F0"/>
                </a:solidFill>
              </a:rPr>
              <a:t>param</a:t>
            </a:r>
            <a:r>
              <a:rPr lang="es-ES" dirty="0">
                <a:solidFill>
                  <a:srgbClr val="00B0F0"/>
                </a:solidFill>
              </a:rPr>
              <a:t> =&gt; {</a:t>
            </a:r>
          </a:p>
          <a:p>
            <a:r>
              <a:rPr lang="es-ES" dirty="0">
                <a:solidFill>
                  <a:srgbClr val="00B0F0"/>
                </a:solidFill>
              </a:rPr>
              <a:t>  </a:t>
            </a:r>
            <a:r>
              <a:rPr lang="es-ES" dirty="0" err="1">
                <a:solidFill>
                  <a:srgbClr val="00B0F0"/>
                </a:solidFill>
              </a:rPr>
              <a:t>let</a:t>
            </a:r>
            <a:r>
              <a:rPr lang="es-ES" dirty="0">
                <a:solidFill>
                  <a:srgbClr val="00B0F0"/>
                </a:solidFill>
              </a:rPr>
              <a:t> a = 1;</a:t>
            </a:r>
          </a:p>
          <a:p>
            <a:r>
              <a:rPr lang="es-ES" dirty="0">
                <a:solidFill>
                  <a:srgbClr val="00B0F0"/>
                </a:solidFill>
              </a:rPr>
              <a:t>  </a:t>
            </a:r>
            <a:r>
              <a:rPr lang="es-ES" dirty="0" err="1">
                <a:solidFill>
                  <a:srgbClr val="00B0F0"/>
                </a:solidFill>
              </a:rPr>
              <a:t>return</a:t>
            </a:r>
            <a:r>
              <a:rPr lang="es-ES" dirty="0">
                <a:solidFill>
                  <a:srgbClr val="00B0F0"/>
                </a:solidFill>
              </a:rPr>
              <a:t> a + b;</a:t>
            </a:r>
          </a:p>
          <a:p>
            <a:r>
              <a:rPr lang="es-ES" dirty="0">
                <a:solidFill>
                  <a:srgbClr val="00B0F0"/>
                </a:solidFill>
              </a:rPr>
              <a:t>}</a:t>
            </a:r>
          </a:p>
        </p:txBody>
      </p:sp>
      <p:sp>
        <p:nvSpPr>
          <p:cNvPr id="19" name="CuadroTexto 18">
            <a:extLst>
              <a:ext uri="{FF2B5EF4-FFF2-40B4-BE49-F238E27FC236}">
                <a16:creationId xmlns:a16="http://schemas.microsoft.com/office/drawing/2014/main" id="{07D9B604-64A3-42E0-981F-CB9ACD620AF5}"/>
              </a:ext>
            </a:extLst>
          </p:cNvPr>
          <p:cNvSpPr txBox="1"/>
          <p:nvPr/>
        </p:nvSpPr>
        <p:spPr>
          <a:xfrm>
            <a:off x="1578132" y="4998367"/>
            <a:ext cx="9957376" cy="369332"/>
          </a:xfrm>
          <a:prstGeom prst="rect">
            <a:avLst/>
          </a:prstGeom>
          <a:noFill/>
        </p:spPr>
        <p:txBody>
          <a:bodyPr wrap="square">
            <a:spAutoFit/>
          </a:bodyPr>
          <a:lstStyle/>
          <a:p>
            <a:r>
              <a:rPr lang="es-ES" dirty="0">
                <a:solidFill>
                  <a:schemeClr val="bg1"/>
                </a:solidFill>
              </a:rPr>
              <a:t>Varios parámetros requieren paréntesis. Las declaraciones de varias líneas requieren corchetes y </a:t>
            </a:r>
            <a:r>
              <a:rPr lang="es-ES" dirty="0" err="1">
                <a:solidFill>
                  <a:schemeClr val="bg1"/>
                </a:solidFill>
              </a:rPr>
              <a:t>return</a:t>
            </a:r>
            <a:r>
              <a:rPr lang="es-ES" dirty="0">
                <a:solidFill>
                  <a:schemeClr val="bg1"/>
                </a:solidFill>
              </a:rPr>
              <a:t>:</a:t>
            </a:r>
          </a:p>
        </p:txBody>
      </p:sp>
      <p:sp>
        <p:nvSpPr>
          <p:cNvPr id="21" name="CuadroTexto 20">
            <a:extLst>
              <a:ext uri="{FF2B5EF4-FFF2-40B4-BE49-F238E27FC236}">
                <a16:creationId xmlns:a16="http://schemas.microsoft.com/office/drawing/2014/main" id="{C4000616-BC6D-4A22-B404-5149C9385B90}"/>
              </a:ext>
            </a:extLst>
          </p:cNvPr>
          <p:cNvSpPr txBox="1"/>
          <p:nvPr/>
        </p:nvSpPr>
        <p:spPr>
          <a:xfrm>
            <a:off x="1578132" y="5420897"/>
            <a:ext cx="2479431" cy="1234995"/>
          </a:xfrm>
          <a:prstGeom prst="rect">
            <a:avLst/>
          </a:prstGeom>
          <a:noFill/>
        </p:spPr>
        <p:txBody>
          <a:bodyPr wrap="square">
            <a:spAutoFit/>
          </a:bodyPr>
          <a:lstStyle/>
          <a:p>
            <a:r>
              <a:rPr lang="es-ES" dirty="0">
                <a:solidFill>
                  <a:srgbClr val="00B0F0"/>
                </a:solidFill>
              </a:rPr>
              <a:t>(param1, </a:t>
            </a:r>
            <a:r>
              <a:rPr lang="es-ES" dirty="0" err="1">
                <a:solidFill>
                  <a:srgbClr val="00B0F0"/>
                </a:solidFill>
              </a:rPr>
              <a:t>paramN</a:t>
            </a:r>
            <a:r>
              <a:rPr lang="es-ES" dirty="0">
                <a:solidFill>
                  <a:srgbClr val="00B0F0"/>
                </a:solidFill>
              </a:rPr>
              <a:t>) =&gt; {</a:t>
            </a:r>
          </a:p>
          <a:p>
            <a:r>
              <a:rPr lang="es-ES" dirty="0">
                <a:solidFill>
                  <a:srgbClr val="00B0F0"/>
                </a:solidFill>
              </a:rPr>
              <a:t>   </a:t>
            </a:r>
            <a:r>
              <a:rPr lang="es-ES" dirty="0" err="1">
                <a:solidFill>
                  <a:srgbClr val="00B0F0"/>
                </a:solidFill>
              </a:rPr>
              <a:t>let</a:t>
            </a:r>
            <a:r>
              <a:rPr lang="es-ES" dirty="0">
                <a:solidFill>
                  <a:srgbClr val="00B0F0"/>
                </a:solidFill>
              </a:rPr>
              <a:t> a = 1;</a:t>
            </a:r>
          </a:p>
          <a:p>
            <a:r>
              <a:rPr lang="es-ES" dirty="0">
                <a:solidFill>
                  <a:srgbClr val="00B0F0"/>
                </a:solidFill>
              </a:rPr>
              <a:t>   </a:t>
            </a:r>
            <a:r>
              <a:rPr lang="es-ES" dirty="0" err="1">
                <a:solidFill>
                  <a:srgbClr val="00B0F0"/>
                </a:solidFill>
              </a:rPr>
              <a:t>return</a:t>
            </a:r>
            <a:r>
              <a:rPr lang="es-ES" dirty="0">
                <a:solidFill>
                  <a:srgbClr val="00B0F0"/>
                </a:solidFill>
              </a:rPr>
              <a:t> a + b;</a:t>
            </a:r>
          </a:p>
          <a:p>
            <a:r>
              <a:rPr lang="es-ES" dirty="0">
                <a:solidFill>
                  <a:srgbClr val="00B0F0"/>
                </a:solidFill>
              </a:rPr>
              <a:t>}</a:t>
            </a:r>
          </a:p>
        </p:txBody>
      </p:sp>
    </p:spTree>
    <p:extLst>
      <p:ext uri="{BB962C8B-B14F-4D97-AF65-F5344CB8AC3E}">
        <p14:creationId xmlns:p14="http://schemas.microsoft.com/office/powerpoint/2010/main" val="151862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B5CB9CF8-5144-438F-9FD3-1C0F56EDAAC4}"/>
              </a:ext>
            </a:extLst>
          </p:cNvPr>
          <p:cNvSpPr txBox="1"/>
          <p:nvPr/>
        </p:nvSpPr>
        <p:spPr>
          <a:xfrm>
            <a:off x="1496672" y="1989259"/>
            <a:ext cx="7967193" cy="1200329"/>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 nuestra página va a tener en el head tanto </a:t>
            </a: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CSS</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como </a:t>
            </a:r>
            <a:r>
              <a:rPr lang="es-ES" sz="1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Javascript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lo habitual es poner primero el código </a:t>
            </a: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CSS</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ya que es muy frecuente que el </a:t>
            </a: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haga referencia a elementos </a:t>
            </a: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CSS</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p>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8" name="CuadroTexto 7">
            <a:extLst>
              <a:ext uri="{FF2B5EF4-FFF2-40B4-BE49-F238E27FC236}">
                <a16:creationId xmlns:a16="http://schemas.microsoft.com/office/drawing/2014/main" id="{1863D800-FE8C-42A7-97C0-E81EAF87BF9B}"/>
              </a:ext>
            </a:extLst>
          </p:cNvPr>
          <p:cNvSpPr txBox="1"/>
          <p:nvPr/>
        </p:nvSpPr>
        <p:spPr>
          <a:xfrm>
            <a:off x="1463740" y="3159432"/>
            <a:ext cx="8614279" cy="135659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Hay que tener claro que, si nuestro código </a:t>
            </a:r>
            <a:r>
              <a:rPr lang="es-ES" sz="1800" i="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Javascript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está vinculado a algún elemento de la página </a:t>
            </a:r>
            <a:r>
              <a:rPr lang="es-ES" sz="18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WEB</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lo ponemos en la cabecera, no se ejecutará correctamente, ya que no se habrá cargado el </a:t>
            </a:r>
            <a:r>
              <a:rPr lang="es-ES" sz="1800" i="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body</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aun.</a:t>
            </a:r>
          </a:p>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Así pues, o lo ponemos al final del </a:t>
            </a:r>
            <a:r>
              <a:rPr lang="es-ES" sz="1800" i="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body</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o usamos: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3B5C2022-4286-45B3-B02C-B2833E059E87}"/>
              </a:ext>
            </a:extLst>
          </p:cNvPr>
          <p:cNvSpPr txBox="1"/>
          <p:nvPr/>
        </p:nvSpPr>
        <p:spPr>
          <a:xfrm>
            <a:off x="1496672" y="4862936"/>
            <a:ext cx="9354208" cy="1133965"/>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Windows.</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onload</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p>
          <a:p>
            <a:pPr>
              <a:lnSpc>
                <a:spcPts val="1425"/>
              </a:lnSpc>
              <a:spcAft>
                <a:spcPts val="800"/>
              </a:spcAft>
            </a:pPr>
            <a:r>
              <a:rPr lang="es-ES" sz="1800" dirty="0">
                <a:solidFill>
                  <a:schemeClr val="bg1">
                    <a:lumMod val="75000"/>
                  </a:schemeClr>
                </a:solidFill>
                <a:effectLst/>
                <a:latin typeface="Consolas" panose="020B0609020204030204" pitchFamily="49" charset="0"/>
                <a:ea typeface="Times New Roman" panose="02020603050405020304" pitchFamily="18" charset="0"/>
                <a:cs typeface="Times New Roman" panose="02020603050405020304" pitchFamily="18" charset="0"/>
              </a:rPr>
              <a:t>        //Aquí va el código a ejecutar cuando la página se haya cargado</a:t>
            </a:r>
          </a:p>
          <a:p>
            <a:pPr>
              <a:lnSpc>
                <a:spcPts val="1425"/>
              </a:lnSpc>
              <a:spcAft>
                <a:spcPts val="800"/>
              </a:spcAft>
            </a:pPr>
            <a:r>
              <a:rPr lang="es-ES" dirty="0">
                <a:solidFill>
                  <a:srgbClr val="75715E"/>
                </a:solidFill>
                <a:latin typeface="Consolas" panose="020B0609020204030204" pitchFamily="49" charset="0"/>
                <a:ea typeface="Calibri" panose="020F0502020204030204" pitchFamily="34" charset="0"/>
                <a:cs typeface="Times New Roman" panose="02020603050405020304" pitchFamily="18" charset="0"/>
              </a:rPr>
              <a:t>	</a:t>
            </a:r>
            <a:r>
              <a:rPr lang="es-ES" dirty="0">
                <a:solidFill>
                  <a:schemeClr val="bg1"/>
                </a:solidFill>
                <a:latin typeface="Consolas" panose="020B0609020204030204" pitchFamily="49" charset="0"/>
                <a:ea typeface="Calibri" panose="020F0502020204030204" pitchFamily="34" charset="0"/>
                <a:cs typeface="Times New Roman" panose="02020603050405020304" pitchFamily="18" charset="0"/>
              </a:rPr>
              <a:t>}</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ángulo: esquinas redondeadas 10">
            <a:extLst>
              <a:ext uri="{FF2B5EF4-FFF2-40B4-BE49-F238E27FC236}">
                <a16:creationId xmlns:a16="http://schemas.microsoft.com/office/drawing/2014/main" id="{1A0F7E71-9185-499D-88AC-F7E50A82E8B7}"/>
              </a:ext>
            </a:extLst>
          </p:cNvPr>
          <p:cNvSpPr/>
          <p:nvPr/>
        </p:nvSpPr>
        <p:spPr>
          <a:xfrm>
            <a:off x="508216" y="432381"/>
            <a:ext cx="6008698" cy="857436"/>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DONDE VA EL CÓDIGO JAVASCRIPT?</a:t>
            </a:r>
          </a:p>
        </p:txBody>
      </p:sp>
    </p:spTree>
    <p:extLst>
      <p:ext uri="{BB962C8B-B14F-4D97-AF65-F5344CB8AC3E}">
        <p14:creationId xmlns:p14="http://schemas.microsoft.com/office/powerpoint/2010/main" val="3489145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accel="49000" decel="4900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1000" fill="hold"/>
                                        <p:tgtEl>
                                          <p:spTgt spid="8"/>
                                        </p:tgtEl>
                                        <p:attrNameLst>
                                          <p:attrName>ppt_x</p:attrName>
                                        </p:attrNameLst>
                                      </p:cBhvr>
                                      <p:tavLst>
                                        <p:tav tm="0">
                                          <p:val>
                                            <p:strVal val="0-#ppt_w/2"/>
                                          </p:val>
                                        </p:tav>
                                        <p:tav tm="100000">
                                          <p:val>
                                            <p:strVal val="#ppt_x"/>
                                          </p:val>
                                        </p:tav>
                                      </p:tavLst>
                                    </p:anim>
                                    <p:anim calcmode="lin" valueType="num">
                                      <p:cBhvr additive="base">
                                        <p:cTn id="19"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sharpenSoften amount="-100000"/>
                    </a14:imgEffect>
                  </a14:imgLayer>
                </a14:imgProps>
              </a:ext>
            </a:extLst>
          </a:blip>
          <a:srcRect/>
          <a:stretch>
            <a:fillRect t="-9000" b="-9000"/>
          </a:stretch>
        </a:blipFill>
        <a:effectLst/>
      </p:bgPr>
    </p:bg>
    <p:spTree>
      <p:nvGrpSpPr>
        <p:cNvPr id="1" name="Shape 76"/>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39996BE4-87EC-40FE-9770-BE72D193EED7}"/>
              </a:ext>
            </a:extLst>
          </p:cNvPr>
          <p:cNvSpPr/>
          <p:nvPr/>
        </p:nvSpPr>
        <p:spPr>
          <a:xfrm>
            <a:off x="477519" y="3957887"/>
            <a:ext cx="7069431" cy="2371795"/>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endParaRPr lang="es-ES" sz="1867" kern="0" dirty="0">
              <a:solidFill>
                <a:srgbClr val="FFFFFF"/>
              </a:solidFill>
              <a:latin typeface="Arial"/>
              <a:sym typeface="Arial"/>
            </a:endParaRPr>
          </a:p>
        </p:txBody>
      </p:sp>
      <p:sp>
        <p:nvSpPr>
          <p:cNvPr id="3" name="Rectángulo: esquinas redondeadas 2">
            <a:extLst>
              <a:ext uri="{FF2B5EF4-FFF2-40B4-BE49-F238E27FC236}">
                <a16:creationId xmlns:a16="http://schemas.microsoft.com/office/drawing/2014/main" id="{7E811F5F-3520-4958-B9CB-BA5ABD1B33F1}"/>
              </a:ext>
            </a:extLst>
          </p:cNvPr>
          <p:cNvSpPr/>
          <p:nvPr/>
        </p:nvSpPr>
        <p:spPr>
          <a:xfrm>
            <a:off x="477519" y="1765537"/>
            <a:ext cx="7069431" cy="1844975"/>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endParaRPr lang="es-ES" sz="1867" kern="0" dirty="0">
              <a:solidFill>
                <a:srgbClr val="FFFFFF"/>
              </a:solidFill>
              <a:latin typeface="Arial"/>
              <a:sym typeface="Arial"/>
            </a:endParaRPr>
          </a:p>
        </p:txBody>
      </p:sp>
      <p:sp>
        <p:nvSpPr>
          <p:cNvPr id="77" name="Google Shape;77;p15"/>
          <p:cNvSpPr txBox="1">
            <a:spLocks noGrp="1"/>
          </p:cNvSpPr>
          <p:nvPr>
            <p:ph type="ctrTitle" idx="4294967295"/>
          </p:nvPr>
        </p:nvSpPr>
        <p:spPr>
          <a:xfrm>
            <a:off x="609599" y="626465"/>
            <a:ext cx="4341412" cy="1021200"/>
          </a:xfrm>
          <a:prstGeom prst="rect">
            <a:avLst/>
          </a:prstGeom>
        </p:spPr>
        <p:txBody>
          <a:bodyPr spcFirstLastPara="1" wrap="square" lIns="121900" tIns="121900" rIns="121900" bIns="121900" anchor="b" anchorCtr="0">
            <a:noAutofit/>
          </a:bodyPr>
          <a:lstStyle/>
          <a:p>
            <a:pPr lvl="0"/>
            <a:r>
              <a:rPr lang="es-ES" sz="4267" dirty="0"/>
              <a:t>COMENTARIOS</a:t>
            </a:r>
            <a:endParaRPr sz="4000" dirty="0"/>
          </a:p>
        </p:txBody>
      </p:sp>
      <p:sp>
        <p:nvSpPr>
          <p:cNvPr id="6" name="Marcador de contenido 2">
            <a:extLst>
              <a:ext uri="{FF2B5EF4-FFF2-40B4-BE49-F238E27FC236}">
                <a16:creationId xmlns:a16="http://schemas.microsoft.com/office/drawing/2014/main" id="{26A462F2-3F2C-48AC-B71D-8E39E258A878}"/>
              </a:ext>
            </a:extLst>
          </p:cNvPr>
          <p:cNvSpPr txBox="1">
            <a:spLocks/>
          </p:cNvSpPr>
          <p:nvPr/>
        </p:nvSpPr>
        <p:spPr>
          <a:xfrm>
            <a:off x="609600" y="1947050"/>
            <a:ext cx="7183121" cy="148195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s-ES" sz="2667" kern="0" dirty="0">
                <a:solidFill>
                  <a:srgbClr val="FFFFFF"/>
                </a:solidFill>
              </a:rPr>
              <a:t>Comentario de una línea:</a:t>
            </a:r>
          </a:p>
          <a:p>
            <a:pPr defTabSz="1219170"/>
            <a:endParaRPr lang="es-ES" sz="2667" kern="0" dirty="0">
              <a:solidFill>
                <a:srgbClr val="FFFFFF"/>
              </a:solidFill>
            </a:endParaRPr>
          </a:p>
          <a:p>
            <a:pPr defTabSz="1219170"/>
            <a:r>
              <a:rPr lang="es-ES" sz="2667" kern="0" dirty="0">
                <a:solidFill>
                  <a:srgbClr val="00B0F0"/>
                </a:solidFill>
              </a:rPr>
              <a:t>// Esto es un comentario de una </a:t>
            </a:r>
            <a:r>
              <a:rPr lang="es-ES" sz="2667" kern="0" dirty="0" err="1">
                <a:solidFill>
                  <a:srgbClr val="00B0F0"/>
                </a:solidFill>
              </a:rPr>
              <a:t>lÍnea</a:t>
            </a:r>
            <a:endParaRPr lang="es-ES" sz="2667" kern="0" dirty="0">
              <a:solidFill>
                <a:srgbClr val="00B0F0"/>
              </a:solidFill>
            </a:endParaRPr>
          </a:p>
          <a:p>
            <a:pPr defTabSz="1219170"/>
            <a:endParaRPr lang="es-ES" sz="1867" kern="0" dirty="0"/>
          </a:p>
        </p:txBody>
      </p:sp>
      <p:sp>
        <p:nvSpPr>
          <p:cNvPr id="2" name="Marcador de contenido 2">
            <a:extLst>
              <a:ext uri="{FF2B5EF4-FFF2-40B4-BE49-F238E27FC236}">
                <a16:creationId xmlns:a16="http://schemas.microsoft.com/office/drawing/2014/main" id="{5F708D65-2ECD-4F0A-A939-7A9934ADCBB2}"/>
              </a:ext>
            </a:extLst>
          </p:cNvPr>
          <p:cNvSpPr txBox="1">
            <a:spLocks/>
          </p:cNvSpPr>
          <p:nvPr/>
        </p:nvSpPr>
        <p:spPr>
          <a:xfrm>
            <a:off x="609599" y="4320909"/>
            <a:ext cx="6776133" cy="200877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s-ES" sz="2667" kern="0" dirty="0">
                <a:solidFill>
                  <a:srgbClr val="FFFFFF"/>
                </a:solidFill>
              </a:rPr>
              <a:t>Comentario de varias líneas:</a:t>
            </a:r>
          </a:p>
          <a:p>
            <a:pPr defTabSz="1219170"/>
            <a:endParaRPr lang="es-ES" sz="2667" kern="0" dirty="0">
              <a:solidFill>
                <a:srgbClr val="FFFFFF"/>
              </a:solidFill>
            </a:endParaRPr>
          </a:p>
          <a:p>
            <a:pPr defTabSz="1219170"/>
            <a:r>
              <a:rPr lang="es-ES" sz="2667" kern="0" dirty="0">
                <a:solidFill>
                  <a:srgbClr val="00B0F0"/>
                </a:solidFill>
              </a:rPr>
              <a:t>/* Esto es un comentario en </a:t>
            </a:r>
            <a:r>
              <a:rPr lang="es-ES" sz="2667" kern="0" dirty="0" err="1">
                <a:solidFill>
                  <a:srgbClr val="00B0F0"/>
                </a:solidFill>
              </a:rPr>
              <a:t>Javascript</a:t>
            </a:r>
            <a:r>
              <a:rPr lang="es-ES" sz="2667" kern="0" dirty="0">
                <a:solidFill>
                  <a:srgbClr val="00B0F0"/>
                </a:solidFill>
              </a:rPr>
              <a:t> que ocupa varias líneas */</a:t>
            </a:r>
          </a:p>
          <a:p>
            <a:pPr defTabSz="1219170"/>
            <a:endParaRPr lang="es-ES" sz="1867" kern="0"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14:presetBounceEnd="48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8000">
                                          <p:cBhvr additive="base">
                                            <p:cTn id="7" dur="10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1000" fill="hold"/>
                                            <p:tgtEl>
                                              <p:spTgt spid="4"/>
                                            </p:tgtEl>
                                            <p:attrNameLst>
                                              <p:attrName>ppt_x</p:attrName>
                                            </p:attrNameLst>
                                          </p:cBhvr>
                                          <p:tavLst>
                                            <p:tav tm="0">
                                              <p:val>
                                                <p:strVal val="1+#ppt_w/2"/>
                                              </p:val>
                                            </p:tav>
                                            <p:tav tm="100000">
                                              <p:val>
                                                <p:strVal val="#ppt_x"/>
                                              </p:val>
                                            </p:tav>
                                          </p:tavLst>
                                        </p:anim>
                                        <p:anim calcmode="lin" valueType="num">
                                          <p:cBhvr additive="base">
                                            <p:cTn id="19"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6" grpId="0"/>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1000" fill="hold"/>
                                            <p:tgtEl>
                                              <p:spTgt spid="4"/>
                                            </p:tgtEl>
                                            <p:attrNameLst>
                                              <p:attrName>ppt_x</p:attrName>
                                            </p:attrNameLst>
                                          </p:cBhvr>
                                          <p:tavLst>
                                            <p:tav tm="0">
                                              <p:val>
                                                <p:strVal val="1+#ppt_w/2"/>
                                              </p:val>
                                            </p:tav>
                                            <p:tav tm="100000">
                                              <p:val>
                                                <p:strVal val="#ppt_x"/>
                                              </p:val>
                                            </p:tav>
                                          </p:tavLst>
                                        </p:anim>
                                        <p:anim calcmode="lin" valueType="num">
                                          <p:cBhvr additive="base">
                                            <p:cTn id="19"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6" grpId="0"/>
          <p:bldP spid="2"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B5CB9CF8-5144-438F-9FD3-1C0F56EDAAC4}"/>
              </a:ext>
            </a:extLst>
          </p:cNvPr>
          <p:cNvSpPr txBox="1"/>
          <p:nvPr/>
        </p:nvSpPr>
        <p:spPr>
          <a:xfrm>
            <a:off x="1583758" y="2366631"/>
            <a:ext cx="9444597" cy="1200329"/>
          </a:xfrm>
          <a:prstGeom prst="rect">
            <a:avLst/>
          </a:prstGeom>
          <a:noFill/>
        </p:spPr>
        <p:txBody>
          <a:bodyPr wrap="square">
            <a:spAutoFit/>
          </a:bodyPr>
          <a:lstStyle/>
          <a:p>
            <a:pPr algn="l"/>
            <a:r>
              <a:rPr lang="es-ES" i="0" dirty="0">
                <a:solidFill>
                  <a:schemeClr val="bg1"/>
                </a:solidFill>
                <a:effectLst/>
              </a:rPr>
              <a:t>La consola nos permite trabajar con JavaScript de manera instantánea, corregir errores, ver que llevan variable dentro ver qué pasa en nuestro código ver por dónde va el flujo del programa etcétera.</a:t>
            </a: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9" name="Rectángulo: esquinas redondeadas 8">
            <a:extLst>
              <a:ext uri="{FF2B5EF4-FFF2-40B4-BE49-F238E27FC236}">
                <a16:creationId xmlns:a16="http://schemas.microsoft.com/office/drawing/2014/main" id="{ABAD4BE0-0CBC-4F82-9B71-EE5E56B14EDA}"/>
              </a:ext>
            </a:extLst>
          </p:cNvPr>
          <p:cNvSpPr/>
          <p:nvPr/>
        </p:nvSpPr>
        <p:spPr>
          <a:xfrm>
            <a:off x="624331" y="390794"/>
            <a:ext cx="2423670" cy="1200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CONSOLA</a:t>
            </a:r>
          </a:p>
        </p:txBody>
      </p:sp>
      <p:pic>
        <p:nvPicPr>
          <p:cNvPr id="3" name="Imagen 2">
            <a:extLst>
              <a:ext uri="{FF2B5EF4-FFF2-40B4-BE49-F238E27FC236}">
                <a16:creationId xmlns:a16="http://schemas.microsoft.com/office/drawing/2014/main" id="{9EAAB9E4-7111-47B5-A44C-38DFEEE796DB}"/>
              </a:ext>
            </a:extLst>
          </p:cNvPr>
          <p:cNvPicPr>
            <a:picLocks noChangeAspect="1"/>
          </p:cNvPicPr>
          <p:nvPr/>
        </p:nvPicPr>
        <p:blipFill>
          <a:blip r:embed="rId4"/>
          <a:stretch>
            <a:fillRect/>
          </a:stretch>
        </p:blipFill>
        <p:spPr>
          <a:xfrm>
            <a:off x="967770" y="3778013"/>
            <a:ext cx="10676571" cy="18771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07053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B5CB9CF8-5144-438F-9FD3-1C0F56EDAAC4}"/>
              </a:ext>
            </a:extLst>
          </p:cNvPr>
          <p:cNvSpPr txBox="1"/>
          <p:nvPr/>
        </p:nvSpPr>
        <p:spPr>
          <a:xfrm>
            <a:off x="2694366" y="3833034"/>
            <a:ext cx="7166681"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Escribiendo en la salida HTML, usando </a:t>
            </a:r>
            <a:r>
              <a:rPr lang="es-ES" sz="1800" b="1" dirty="0" err="1">
                <a:solidFill>
                  <a:srgbClr val="00B0F0"/>
                </a:solidFill>
                <a:effectLst/>
                <a:latin typeface="Verdana" panose="020B0604030504040204" pitchFamily="34" charset="0"/>
                <a:ea typeface="Times New Roman" panose="02020603050405020304" pitchFamily="18" charset="0"/>
              </a:rPr>
              <a:t>document.write</a:t>
            </a:r>
            <a:r>
              <a:rPr lang="es-ES" sz="1800" b="1" dirty="0">
                <a:solidFill>
                  <a:srgbClr val="00B0F0"/>
                </a:solidFill>
                <a:effectLst/>
                <a:latin typeface="Verdana" panose="020B0604030504040204" pitchFamily="34" charset="0"/>
                <a:ea typeface="Times New Roman" panose="02020603050405020304" pitchFamily="18" charset="0"/>
              </a:rPr>
              <a:t>()</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4" name="CuadroTexto 3">
            <a:extLst>
              <a:ext uri="{FF2B5EF4-FFF2-40B4-BE49-F238E27FC236}">
                <a16:creationId xmlns:a16="http://schemas.microsoft.com/office/drawing/2014/main" id="{F1C8406E-E552-4194-8986-BB932068F10E}"/>
              </a:ext>
            </a:extLst>
          </p:cNvPr>
          <p:cNvSpPr txBox="1"/>
          <p:nvPr/>
        </p:nvSpPr>
        <p:spPr>
          <a:xfrm>
            <a:off x="2694367" y="3081035"/>
            <a:ext cx="6803266"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Escribiendo en un elemento HTML, usando </a:t>
            </a:r>
            <a:r>
              <a:rPr lang="es-ES" sz="1800" b="1" dirty="0" err="1">
                <a:solidFill>
                  <a:srgbClr val="00B0F0"/>
                </a:solidFill>
                <a:effectLst/>
                <a:latin typeface="Verdana" panose="020B0604030504040204" pitchFamily="34" charset="0"/>
                <a:ea typeface="Times New Roman" panose="02020603050405020304" pitchFamily="18" charset="0"/>
              </a:rPr>
              <a:t>innerHTML</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5" name="CuadroTexto 4">
            <a:extLst>
              <a:ext uri="{FF2B5EF4-FFF2-40B4-BE49-F238E27FC236}">
                <a16:creationId xmlns:a16="http://schemas.microsoft.com/office/drawing/2014/main" id="{D2719EDF-5C87-4850-A622-C466981AB73C}"/>
              </a:ext>
            </a:extLst>
          </p:cNvPr>
          <p:cNvSpPr txBox="1"/>
          <p:nvPr/>
        </p:nvSpPr>
        <p:spPr>
          <a:xfrm>
            <a:off x="2520866" y="2206628"/>
            <a:ext cx="6803266"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JavaScript puede "mostrar" datos de diferentes formas:</a:t>
            </a:r>
            <a:endParaRPr lang="es-ES" sz="1800" dirty="0">
              <a:solidFill>
                <a:schemeClr val="bg1"/>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8" name="CuadroTexto 7">
            <a:extLst>
              <a:ext uri="{FF2B5EF4-FFF2-40B4-BE49-F238E27FC236}">
                <a16:creationId xmlns:a16="http://schemas.microsoft.com/office/drawing/2014/main" id="{1C939D16-DA90-4FA2-904E-4F4E2943012E}"/>
              </a:ext>
            </a:extLst>
          </p:cNvPr>
          <p:cNvSpPr txBox="1"/>
          <p:nvPr/>
        </p:nvSpPr>
        <p:spPr>
          <a:xfrm>
            <a:off x="2694367" y="4707441"/>
            <a:ext cx="6803266"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Escribiendo en una ventana de alerta, usando </a:t>
            </a:r>
            <a:r>
              <a:rPr lang="es-ES" sz="1800" b="1" dirty="0" err="1">
                <a:solidFill>
                  <a:srgbClr val="00B0F0"/>
                </a:solidFill>
                <a:effectLst/>
                <a:latin typeface="Verdana" panose="020B0604030504040204" pitchFamily="34" charset="0"/>
                <a:ea typeface="Times New Roman" panose="02020603050405020304" pitchFamily="18" charset="0"/>
              </a:rPr>
              <a:t>alert</a:t>
            </a:r>
            <a:r>
              <a:rPr lang="es-ES" sz="1800" b="1" dirty="0">
                <a:solidFill>
                  <a:srgbClr val="00B0F0"/>
                </a:solidFill>
                <a:effectLst/>
                <a:latin typeface="Verdana" panose="020B0604030504040204" pitchFamily="34" charset="0"/>
                <a:ea typeface="Times New Roman" panose="02020603050405020304" pitchFamily="18" charset="0"/>
              </a:rPr>
              <a:t>()</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9" name="CuadroTexto 8">
            <a:extLst>
              <a:ext uri="{FF2B5EF4-FFF2-40B4-BE49-F238E27FC236}">
                <a16:creationId xmlns:a16="http://schemas.microsoft.com/office/drawing/2014/main" id="{8879A348-77D4-4557-A8CA-907BC611A6B6}"/>
              </a:ext>
            </a:extLst>
          </p:cNvPr>
          <p:cNvSpPr txBox="1"/>
          <p:nvPr/>
        </p:nvSpPr>
        <p:spPr>
          <a:xfrm>
            <a:off x="2694367" y="5581848"/>
            <a:ext cx="6803266" cy="825867"/>
          </a:xfrm>
          <a:prstGeom prst="rect">
            <a:avLst/>
          </a:prstGeom>
          <a:noFill/>
        </p:spPr>
        <p:txBody>
          <a:bodyPr wrap="square">
            <a:spAutoFit/>
          </a:bodyPr>
          <a:lstStyle/>
          <a:p>
            <a:pPr>
              <a:spcBef>
                <a:spcPts val="1440"/>
              </a:spcBef>
              <a:spcAft>
                <a:spcPts val="1440"/>
              </a:spcAft>
            </a:pPr>
            <a:r>
              <a:rPr lang="es-ES" sz="1800" dirty="0">
                <a:solidFill>
                  <a:schemeClr val="bg1"/>
                </a:solidFill>
                <a:effectLst/>
                <a:latin typeface="Verdana" panose="020B0604030504040204" pitchFamily="34" charset="0"/>
                <a:ea typeface="Times New Roman" panose="02020603050405020304" pitchFamily="18" charset="0"/>
              </a:rPr>
              <a:t>- Usando al consola, con </a:t>
            </a:r>
            <a:r>
              <a:rPr lang="es-ES" sz="1800" b="1" dirty="0">
                <a:solidFill>
                  <a:srgbClr val="00B0F0"/>
                </a:solidFill>
                <a:effectLst/>
                <a:latin typeface="Verdana" panose="020B0604030504040204" pitchFamily="34" charset="0"/>
                <a:ea typeface="Times New Roman" panose="02020603050405020304" pitchFamily="18" charset="0"/>
              </a:rPr>
              <a:t>console.log()</a:t>
            </a:r>
            <a:endParaRPr lang="es-ES" sz="1800" b="1" dirty="0">
              <a:solidFill>
                <a:srgbClr val="00B0F0"/>
              </a:solidFill>
              <a:effectLst/>
              <a:latin typeface="Times New Roman" panose="02020603050405020304" pitchFamily="18" charset="0"/>
              <a:ea typeface="Times New Roman" panose="02020603050405020304" pitchFamily="18" charset="0"/>
            </a:endParaRPr>
          </a:p>
          <a:p>
            <a:r>
              <a:rPr lang="es-ES" sz="1800" dirty="0">
                <a:solidFill>
                  <a:schemeClr val="bg1"/>
                </a:solidFill>
                <a:effectLst/>
                <a:ea typeface="Calibri" panose="020F0502020204030204" pitchFamily="34" charset="0"/>
                <a:cs typeface="Times New Roman" panose="02020603050405020304" pitchFamily="18" charset="0"/>
              </a:rPr>
              <a:t> </a:t>
            </a:r>
          </a:p>
        </p:txBody>
      </p:sp>
      <p:sp>
        <p:nvSpPr>
          <p:cNvPr id="14" name="Rectángulo: esquinas redondeadas 13">
            <a:extLst>
              <a:ext uri="{FF2B5EF4-FFF2-40B4-BE49-F238E27FC236}">
                <a16:creationId xmlns:a16="http://schemas.microsoft.com/office/drawing/2014/main" id="{01B47E7D-CE44-45CF-BBBC-FD7C44CAF2D6}"/>
              </a:ext>
            </a:extLst>
          </p:cNvPr>
          <p:cNvSpPr/>
          <p:nvPr/>
        </p:nvSpPr>
        <p:spPr>
          <a:xfrm>
            <a:off x="830059" y="498825"/>
            <a:ext cx="3381614" cy="874407"/>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SALIDA DE DATOS</a:t>
            </a:r>
          </a:p>
        </p:txBody>
      </p:sp>
    </p:spTree>
    <p:extLst>
      <p:ext uri="{BB962C8B-B14F-4D97-AF65-F5344CB8AC3E}">
        <p14:creationId xmlns:p14="http://schemas.microsoft.com/office/powerpoint/2010/main" val="64850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accel="49000" decel="4900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1000" fill="hold"/>
                                        <p:tgtEl>
                                          <p:spTgt spid="4"/>
                                        </p:tgtEl>
                                        <p:attrNameLst>
                                          <p:attrName>ppt_x</p:attrName>
                                        </p:attrNameLst>
                                      </p:cBhvr>
                                      <p:tavLst>
                                        <p:tav tm="0">
                                          <p:val>
                                            <p:strVal val="0-#ppt_w/2"/>
                                          </p:val>
                                        </p:tav>
                                        <p:tav tm="100000">
                                          <p:val>
                                            <p:strVal val="#ppt_x"/>
                                          </p:val>
                                        </p:tav>
                                      </p:tavLst>
                                    </p:anim>
                                    <p:anim calcmode="lin" valueType="num">
                                      <p:cBhvr additive="base">
                                        <p:cTn id="19"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accel="49000" decel="4900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fill="hold"/>
                                        <p:tgtEl>
                                          <p:spTgt spid="7"/>
                                        </p:tgtEl>
                                        <p:attrNameLst>
                                          <p:attrName>ppt_x</p:attrName>
                                        </p:attrNameLst>
                                      </p:cBhvr>
                                      <p:tavLst>
                                        <p:tav tm="0">
                                          <p:val>
                                            <p:strVal val="0-#ppt_w/2"/>
                                          </p:val>
                                        </p:tav>
                                        <p:tav tm="100000">
                                          <p:val>
                                            <p:strVal val="#ppt_x"/>
                                          </p:val>
                                        </p:tav>
                                      </p:tavLst>
                                    </p:anim>
                                    <p:anim calcmode="lin" valueType="num">
                                      <p:cBhvr additive="base">
                                        <p:cTn id="25"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accel="49000" decel="4900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1000" fill="hold"/>
                                        <p:tgtEl>
                                          <p:spTgt spid="8"/>
                                        </p:tgtEl>
                                        <p:attrNameLst>
                                          <p:attrName>ppt_x</p:attrName>
                                        </p:attrNameLst>
                                      </p:cBhvr>
                                      <p:tavLst>
                                        <p:tav tm="0">
                                          <p:val>
                                            <p:strVal val="0-#ppt_w/2"/>
                                          </p:val>
                                        </p:tav>
                                        <p:tav tm="100000">
                                          <p:val>
                                            <p:strVal val="#ppt_x"/>
                                          </p:val>
                                        </p:tav>
                                      </p:tavLst>
                                    </p:anim>
                                    <p:anim calcmode="lin" valueType="num">
                                      <p:cBhvr additive="base">
                                        <p:cTn id="31"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accel="49000" decel="49000"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1000" fill="hold"/>
                                        <p:tgtEl>
                                          <p:spTgt spid="9"/>
                                        </p:tgtEl>
                                        <p:attrNameLst>
                                          <p:attrName>ppt_x</p:attrName>
                                        </p:attrNameLst>
                                      </p:cBhvr>
                                      <p:tavLst>
                                        <p:tav tm="0">
                                          <p:val>
                                            <p:strVal val="0-#ppt_w/2"/>
                                          </p:val>
                                        </p:tav>
                                        <p:tav tm="100000">
                                          <p:val>
                                            <p:strVal val="#ppt_x"/>
                                          </p:val>
                                        </p:tav>
                                      </p:tavLst>
                                    </p:anim>
                                    <p:anim calcmode="lin" valueType="num">
                                      <p:cBhvr additive="base">
                                        <p:cTn id="37"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5" grpId="0"/>
      <p:bldP spid="8" grpId="0"/>
      <p:bldP spid="9" grpId="0"/>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1863D800-FE8C-42A7-97C0-E81EAF87BF9B}"/>
              </a:ext>
            </a:extLst>
          </p:cNvPr>
          <p:cNvSpPr txBox="1"/>
          <p:nvPr/>
        </p:nvSpPr>
        <p:spPr>
          <a:xfrm>
            <a:off x="1788864" y="1286566"/>
            <a:ext cx="8614279" cy="373500"/>
          </a:xfrm>
          <a:prstGeom prst="rect">
            <a:avLst/>
          </a:prstGeom>
          <a:noFill/>
        </p:spPr>
        <p:txBody>
          <a:bodyPr wrap="square">
            <a:spAutoFit/>
          </a:bodyPr>
          <a:lstStyle/>
          <a:p>
            <a:pPr>
              <a:lnSpc>
                <a:spcPct val="106000"/>
              </a:lnSpc>
              <a:spcAft>
                <a:spcPts val="800"/>
              </a:spcAft>
            </a:pPr>
            <a:r>
              <a:rPr lang="es-ES" sz="18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ALERTAS</a:t>
            </a:r>
            <a:endParaRPr lang="es-ES" sz="1800"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CuadroTexto 3">
            <a:extLst>
              <a:ext uri="{FF2B5EF4-FFF2-40B4-BE49-F238E27FC236}">
                <a16:creationId xmlns:a16="http://schemas.microsoft.com/office/drawing/2014/main" id="{FB9F8120-E8AE-492D-A176-C334B62DAA4F}"/>
              </a:ext>
            </a:extLst>
          </p:cNvPr>
          <p:cNvSpPr txBox="1"/>
          <p:nvPr/>
        </p:nvSpPr>
        <p:spPr>
          <a:xfrm>
            <a:off x="1788863" y="3036026"/>
            <a:ext cx="8614279" cy="373500"/>
          </a:xfrm>
          <a:prstGeom prst="rect">
            <a:avLst/>
          </a:prstGeom>
          <a:noFill/>
        </p:spPr>
        <p:txBody>
          <a:bodyPr wrap="square">
            <a:spAutoFit/>
          </a:bodyPr>
          <a:lstStyle/>
          <a:p>
            <a:pPr>
              <a:lnSpc>
                <a:spcPct val="106000"/>
              </a:lnSpc>
              <a:spcAft>
                <a:spcPts val="800"/>
              </a:spcAft>
            </a:pPr>
            <a:r>
              <a:rPr lang="es-ES" sz="18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VENTANAS DE CONFIRMACIÓN</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Devuelven TRUE o FALSE.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CuadroTexto 4">
            <a:extLst>
              <a:ext uri="{FF2B5EF4-FFF2-40B4-BE49-F238E27FC236}">
                <a16:creationId xmlns:a16="http://schemas.microsoft.com/office/drawing/2014/main" id="{66D27D2C-7EDE-4107-ACE6-9CA71AF41C99}"/>
              </a:ext>
            </a:extLst>
          </p:cNvPr>
          <p:cNvSpPr txBox="1"/>
          <p:nvPr/>
        </p:nvSpPr>
        <p:spPr>
          <a:xfrm>
            <a:off x="1788861" y="4694430"/>
            <a:ext cx="8614279" cy="373500"/>
          </a:xfrm>
          <a:prstGeom prst="rect">
            <a:avLst/>
          </a:prstGeom>
          <a:noFill/>
        </p:spPr>
        <p:txBody>
          <a:bodyPr wrap="square">
            <a:spAutoFit/>
          </a:bodyPr>
          <a:lstStyle/>
          <a:p>
            <a:pPr>
              <a:lnSpc>
                <a:spcPct val="106000"/>
              </a:lnSpc>
              <a:spcAft>
                <a:spcPts val="800"/>
              </a:spcAft>
            </a:pPr>
            <a:r>
              <a:rPr lang="es-ES" sz="1800"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POP-UP de ingreso de datos</a:t>
            </a:r>
            <a:endParaRPr lang="es-ES" sz="1800"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298C78D-6A7A-4C9A-84E3-9A6BF6546A35}"/>
              </a:ext>
            </a:extLst>
          </p:cNvPr>
          <p:cNvSpPr txBox="1"/>
          <p:nvPr/>
        </p:nvSpPr>
        <p:spPr>
          <a:xfrm>
            <a:off x="1788863" y="1922128"/>
            <a:ext cx="8614279" cy="8518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confirmacion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("Esto es una ventana de alerta");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18F8BB58-6212-4CEC-8864-E409401B50A9}"/>
              </a:ext>
            </a:extLst>
          </p:cNvPr>
          <p:cNvSpPr txBox="1"/>
          <p:nvPr/>
        </p:nvSpPr>
        <p:spPr>
          <a:xfrm>
            <a:off x="1788860" y="5238936"/>
            <a:ext cx="8614279" cy="8518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edad =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prompt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("Que edad tienes?: ", 18);</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8AB67DF7-0504-458D-BEA5-4424D5BAAD11}"/>
              </a:ext>
            </a:extLst>
          </p:cNvPr>
          <p:cNvSpPr txBox="1"/>
          <p:nvPr/>
        </p:nvSpPr>
        <p:spPr>
          <a:xfrm>
            <a:off x="1788862" y="3671588"/>
            <a:ext cx="8614279" cy="8518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confirmacion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confirm</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("Estas seguro de continuar?");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Imagen 10">
            <a:extLst>
              <a:ext uri="{FF2B5EF4-FFF2-40B4-BE49-F238E27FC236}">
                <a16:creationId xmlns:a16="http://schemas.microsoft.com/office/drawing/2014/main" id="{06B7F759-9C33-466A-84FF-99CCC2ABD0EB}"/>
              </a:ext>
            </a:extLst>
          </p:cNvPr>
          <p:cNvPicPr/>
          <p:nvPr/>
        </p:nvPicPr>
        <p:blipFill>
          <a:blip r:embed="rId4"/>
          <a:stretch>
            <a:fillRect/>
          </a:stretch>
        </p:blipFill>
        <p:spPr>
          <a:xfrm>
            <a:off x="10050536" y="4251141"/>
            <a:ext cx="1681920" cy="6091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Rectángulo: esquinas redondeadas 11">
            <a:extLst>
              <a:ext uri="{FF2B5EF4-FFF2-40B4-BE49-F238E27FC236}">
                <a16:creationId xmlns:a16="http://schemas.microsoft.com/office/drawing/2014/main" id="{B452964E-FCB0-40B1-AC34-71B00AE00C94}"/>
              </a:ext>
            </a:extLst>
          </p:cNvPr>
          <p:cNvSpPr/>
          <p:nvPr/>
        </p:nvSpPr>
        <p:spPr>
          <a:xfrm>
            <a:off x="406617" y="202108"/>
            <a:ext cx="2467212" cy="747566"/>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kern="0" dirty="0">
                <a:solidFill>
                  <a:srgbClr val="FFFFFF"/>
                </a:solidFill>
                <a:latin typeface="Arial"/>
                <a:sym typeface="Arial"/>
              </a:rPr>
              <a:t>ALERTAS</a:t>
            </a:r>
          </a:p>
        </p:txBody>
      </p:sp>
    </p:spTree>
    <p:extLst>
      <p:ext uri="{BB962C8B-B14F-4D97-AF65-F5344CB8AC3E}">
        <p14:creationId xmlns:p14="http://schemas.microsoft.com/office/powerpoint/2010/main" val="335664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accel="49000" decel="4900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0-#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accel="49000" decel="4900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000" fill="hold"/>
                                        <p:tgtEl>
                                          <p:spTgt spid="4"/>
                                        </p:tgtEl>
                                        <p:attrNameLst>
                                          <p:attrName>ppt_x</p:attrName>
                                        </p:attrNameLst>
                                      </p:cBhvr>
                                      <p:tavLst>
                                        <p:tav tm="0">
                                          <p:val>
                                            <p:strVal val="0-#ppt_w/2"/>
                                          </p:val>
                                        </p:tav>
                                        <p:tav tm="100000">
                                          <p:val>
                                            <p:strVal val="#ppt_x"/>
                                          </p:val>
                                        </p:tav>
                                      </p:tavLst>
                                    </p:anim>
                                    <p:anim calcmode="lin" valueType="num">
                                      <p:cBhvr additive="base">
                                        <p:cTn id="24"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9000" decel="4900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1000" fill="hold"/>
                                        <p:tgtEl>
                                          <p:spTgt spid="5"/>
                                        </p:tgtEl>
                                        <p:attrNameLst>
                                          <p:attrName>ppt_x</p:attrName>
                                        </p:attrNameLst>
                                      </p:cBhvr>
                                      <p:tavLst>
                                        <p:tav tm="0">
                                          <p:val>
                                            <p:strVal val="0-#ppt_w/2"/>
                                          </p:val>
                                        </p:tav>
                                        <p:tav tm="100000">
                                          <p:val>
                                            <p:strVal val="#ppt_x"/>
                                          </p:val>
                                        </p:tav>
                                      </p:tavLst>
                                    </p:anim>
                                    <p:anim calcmode="lin" valueType="num">
                                      <p:cBhvr additive="base">
                                        <p:cTn id="40"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P spid="5" grpId="0"/>
      <p:bldP spid="7" grpId="0"/>
      <p:bldP spid="9" grpId="0"/>
      <p:bldP spid="10" grpId="0"/>
      <p:bldP spid="12"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agozine template">
  <a:themeElements>
    <a:clrScheme name="Custom 347">
      <a:dk1>
        <a:srgbClr val="000000"/>
      </a:dk1>
      <a:lt1>
        <a:srgbClr val="FFFFFF"/>
      </a:lt1>
      <a:dk2>
        <a:srgbClr val="EFEFEF"/>
      </a:dk2>
      <a:lt2>
        <a:srgbClr val="727375"/>
      </a:lt2>
      <a:accent1>
        <a:srgbClr val="8BBCE4"/>
      </a:accent1>
      <a:accent2>
        <a:srgbClr val="657B9E"/>
      </a:accent2>
      <a:accent3>
        <a:srgbClr val="C99287"/>
      </a:accent3>
      <a:accent4>
        <a:srgbClr val="B36151"/>
      </a:accent4>
      <a:accent5>
        <a:srgbClr val="D5A6BD"/>
      </a:accent5>
      <a:accent6>
        <a:srgbClr val="A58194"/>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3133</TotalTime>
  <Words>3539</Words>
  <Application>Microsoft Office PowerPoint</Application>
  <PresentationFormat>Panorámica</PresentationFormat>
  <Paragraphs>458</Paragraphs>
  <Slides>47</Slides>
  <Notes>22</Notes>
  <HiddenSlides>0</HiddenSlides>
  <MMClips>0</MMClips>
  <ScaleCrop>false</ScaleCrop>
  <HeadingPairs>
    <vt:vector size="6" baseType="variant">
      <vt:variant>
        <vt:lpstr>Fuentes usadas</vt:lpstr>
      </vt:variant>
      <vt:variant>
        <vt:i4>9</vt:i4>
      </vt:variant>
      <vt:variant>
        <vt:lpstr>Tema</vt:lpstr>
      </vt:variant>
      <vt:variant>
        <vt:i4>2</vt:i4>
      </vt:variant>
      <vt:variant>
        <vt:lpstr>Títulos de diapositiva</vt:lpstr>
      </vt:variant>
      <vt:variant>
        <vt:i4>47</vt:i4>
      </vt:variant>
    </vt:vector>
  </HeadingPairs>
  <TitlesOfParts>
    <vt:vector size="58" baseType="lpstr">
      <vt:lpstr>Arial</vt:lpstr>
      <vt:lpstr>Calibri</vt:lpstr>
      <vt:lpstr>Calibri Light</vt:lpstr>
      <vt:lpstr>Consolas</vt:lpstr>
      <vt:lpstr>Raleway</vt:lpstr>
      <vt:lpstr>Times New Roman</vt:lpstr>
      <vt:lpstr>Twentieth Century</vt:lpstr>
      <vt:lpstr>Varela</vt:lpstr>
      <vt:lpstr>Verdana</vt:lpstr>
      <vt:lpstr>Tema de Office</vt:lpstr>
      <vt:lpstr>Ragozine template</vt:lpstr>
      <vt:lpstr>CURSO PROGRAMACIÓN WEB</vt:lpstr>
      <vt:lpstr>ESTÁNDAR HTML</vt:lpstr>
      <vt:lpstr>Presentación de PowerPoint</vt:lpstr>
      <vt:lpstr>Presentación de PowerPoint</vt:lpstr>
      <vt:lpstr>Presentación de PowerPoint</vt:lpstr>
      <vt:lpstr>COMENTARIOS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Donde va Javascript?</dc:title>
  <dc:creator>Angel García Lupiañez</dc:creator>
  <cp:lastModifiedBy>Angel García Lupiañez</cp:lastModifiedBy>
  <cp:revision>108</cp:revision>
  <dcterms:created xsi:type="dcterms:W3CDTF">2021-03-28T14:16:36Z</dcterms:created>
  <dcterms:modified xsi:type="dcterms:W3CDTF">2023-03-22T07:58:06Z</dcterms:modified>
</cp:coreProperties>
</file>

<file path=docProps/thumbnail.jpeg>
</file>